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6" r:id="rId2"/>
  </p:sldMasterIdLst>
  <p:notesMasterIdLst>
    <p:notesMasterId r:id="rId182"/>
  </p:notesMasterIdLst>
  <p:handoutMasterIdLst>
    <p:handoutMasterId r:id="rId183"/>
  </p:handoutMasterIdLst>
  <p:sldIdLst>
    <p:sldId id="263" r:id="rId3"/>
    <p:sldId id="575" r:id="rId4"/>
    <p:sldId id="412" r:id="rId5"/>
    <p:sldId id="274" r:id="rId6"/>
    <p:sldId id="469" r:id="rId7"/>
    <p:sldId id="441" r:id="rId8"/>
    <p:sldId id="430" r:id="rId9"/>
    <p:sldId id="425" r:id="rId10"/>
    <p:sldId id="442" r:id="rId11"/>
    <p:sldId id="581" r:id="rId12"/>
    <p:sldId id="758" r:id="rId13"/>
    <p:sldId id="584" r:id="rId14"/>
    <p:sldId id="585" r:id="rId15"/>
    <p:sldId id="589" r:id="rId16"/>
    <p:sldId id="586" r:id="rId17"/>
    <p:sldId id="590" r:id="rId18"/>
    <p:sldId id="587" r:id="rId19"/>
    <p:sldId id="582" r:id="rId20"/>
    <p:sldId id="591" r:id="rId21"/>
    <p:sldId id="592" r:id="rId22"/>
    <p:sldId id="593" r:id="rId23"/>
    <p:sldId id="594" r:id="rId24"/>
    <p:sldId id="596" r:id="rId25"/>
    <p:sldId id="597" r:id="rId26"/>
    <p:sldId id="598" r:id="rId27"/>
    <p:sldId id="595" r:id="rId28"/>
    <p:sldId id="431" r:id="rId29"/>
    <p:sldId id="426" r:id="rId30"/>
    <p:sldId id="468" r:id="rId31"/>
    <p:sldId id="599" r:id="rId32"/>
    <p:sldId id="448" r:id="rId33"/>
    <p:sldId id="600" r:id="rId34"/>
    <p:sldId id="449" r:id="rId35"/>
    <p:sldId id="601" r:id="rId36"/>
    <p:sldId id="452" r:id="rId37"/>
    <p:sldId id="602" r:id="rId38"/>
    <p:sldId id="453" r:id="rId39"/>
    <p:sldId id="603" r:id="rId40"/>
    <p:sldId id="696" r:id="rId41"/>
    <p:sldId id="604" r:id="rId42"/>
    <p:sldId id="697" r:id="rId43"/>
    <p:sldId id="633" r:id="rId44"/>
    <p:sldId id="699" r:id="rId45"/>
    <p:sldId id="634" r:id="rId46"/>
    <p:sldId id="698" r:id="rId47"/>
    <p:sldId id="635" r:id="rId48"/>
    <p:sldId id="700" r:id="rId49"/>
    <p:sldId id="636" r:id="rId50"/>
    <p:sldId id="701" r:id="rId51"/>
    <p:sldId id="637" r:id="rId52"/>
    <p:sldId id="702" r:id="rId53"/>
    <p:sldId id="638" r:id="rId54"/>
    <p:sldId id="703" r:id="rId55"/>
    <p:sldId id="639" r:id="rId56"/>
    <p:sldId id="704" r:id="rId57"/>
    <p:sldId id="640" r:id="rId58"/>
    <p:sldId id="705" r:id="rId59"/>
    <p:sldId id="641" r:id="rId60"/>
    <p:sldId id="706" r:id="rId61"/>
    <p:sldId id="695" r:id="rId62"/>
    <p:sldId id="432" r:id="rId63"/>
    <p:sldId id="707" r:id="rId64"/>
    <p:sldId id="642" r:id="rId65"/>
    <p:sldId id="708" r:id="rId66"/>
    <p:sldId id="643" r:id="rId67"/>
    <p:sldId id="709" r:id="rId68"/>
    <p:sldId id="644" r:id="rId69"/>
    <p:sldId id="710" r:id="rId70"/>
    <p:sldId id="645" r:id="rId71"/>
    <p:sldId id="711" r:id="rId72"/>
    <p:sldId id="646" r:id="rId73"/>
    <p:sldId id="712" r:id="rId74"/>
    <p:sldId id="647" r:id="rId75"/>
    <p:sldId id="713" r:id="rId76"/>
    <p:sldId id="648" r:id="rId77"/>
    <p:sldId id="714" r:id="rId78"/>
    <p:sldId id="649" r:id="rId79"/>
    <p:sldId id="715" r:id="rId80"/>
    <p:sldId id="650" r:id="rId81"/>
    <p:sldId id="716" r:id="rId82"/>
    <p:sldId id="651" r:id="rId83"/>
    <p:sldId id="717" r:id="rId84"/>
    <p:sldId id="652" r:id="rId85"/>
    <p:sldId id="718" r:id="rId86"/>
    <p:sldId id="653" r:id="rId87"/>
    <p:sldId id="719" r:id="rId88"/>
    <p:sldId id="654" r:id="rId89"/>
    <p:sldId id="720" r:id="rId90"/>
    <p:sldId id="655" r:id="rId91"/>
    <p:sldId id="721" r:id="rId92"/>
    <p:sldId id="656" r:id="rId93"/>
    <p:sldId id="722" r:id="rId94"/>
    <p:sldId id="657" r:id="rId95"/>
    <p:sldId id="433" r:id="rId96"/>
    <p:sldId id="724" r:id="rId97"/>
    <p:sldId id="662" r:id="rId98"/>
    <p:sldId id="725" r:id="rId99"/>
    <p:sldId id="663" r:id="rId100"/>
    <p:sldId id="726" r:id="rId101"/>
    <p:sldId id="664" r:id="rId102"/>
    <p:sldId id="727" r:id="rId103"/>
    <p:sldId id="665" r:id="rId104"/>
    <p:sldId id="728" r:id="rId105"/>
    <p:sldId id="666" r:id="rId106"/>
    <p:sldId id="729" r:id="rId107"/>
    <p:sldId id="667" r:id="rId108"/>
    <p:sldId id="730" r:id="rId109"/>
    <p:sldId id="668" r:id="rId110"/>
    <p:sldId id="731" r:id="rId111"/>
    <p:sldId id="669" r:id="rId112"/>
    <p:sldId id="732" r:id="rId113"/>
    <p:sldId id="670" r:id="rId114"/>
    <p:sldId id="733" r:id="rId115"/>
    <p:sldId id="671" r:id="rId116"/>
    <p:sldId id="734" r:id="rId117"/>
    <p:sldId id="672" r:id="rId118"/>
    <p:sldId id="735" r:id="rId119"/>
    <p:sldId id="673" r:id="rId120"/>
    <p:sldId id="736" r:id="rId121"/>
    <p:sldId id="674" r:id="rId122"/>
    <p:sldId id="737" r:id="rId123"/>
    <p:sldId id="675" r:id="rId124"/>
    <p:sldId id="738" r:id="rId125"/>
    <p:sldId id="676" r:id="rId126"/>
    <p:sldId id="739" r:id="rId127"/>
    <p:sldId id="677" r:id="rId128"/>
    <p:sldId id="434" r:id="rId129"/>
    <p:sldId id="757" r:id="rId130"/>
    <p:sldId id="678" r:id="rId131"/>
    <p:sldId id="741" r:id="rId132"/>
    <p:sldId id="679" r:id="rId133"/>
    <p:sldId id="742" r:id="rId134"/>
    <p:sldId id="680" r:id="rId135"/>
    <p:sldId id="743" r:id="rId136"/>
    <p:sldId id="681" r:id="rId137"/>
    <p:sldId id="744" r:id="rId138"/>
    <p:sldId id="682" r:id="rId139"/>
    <p:sldId id="745" r:id="rId140"/>
    <p:sldId id="683" r:id="rId141"/>
    <p:sldId id="746" r:id="rId142"/>
    <p:sldId id="684" r:id="rId143"/>
    <p:sldId id="747" r:id="rId144"/>
    <p:sldId id="685" r:id="rId145"/>
    <p:sldId id="748" r:id="rId146"/>
    <p:sldId id="686" r:id="rId147"/>
    <p:sldId id="749" r:id="rId148"/>
    <p:sldId id="687" r:id="rId149"/>
    <p:sldId id="750" r:id="rId150"/>
    <p:sldId id="688" r:id="rId151"/>
    <p:sldId id="751" r:id="rId152"/>
    <p:sldId id="689" r:id="rId153"/>
    <p:sldId id="752" r:id="rId154"/>
    <p:sldId id="690" r:id="rId155"/>
    <p:sldId id="753" r:id="rId156"/>
    <p:sldId id="691" r:id="rId157"/>
    <p:sldId id="754" r:id="rId158"/>
    <p:sldId id="692" r:id="rId159"/>
    <p:sldId id="755" r:id="rId160"/>
    <p:sldId id="693" r:id="rId161"/>
    <p:sldId id="301" r:id="rId162"/>
    <p:sldId id="618" r:id="rId163"/>
    <p:sldId id="619" r:id="rId164"/>
    <p:sldId id="620" r:id="rId165"/>
    <p:sldId id="621" r:id="rId166"/>
    <p:sldId id="622" r:id="rId167"/>
    <p:sldId id="623" r:id="rId168"/>
    <p:sldId id="624" r:id="rId169"/>
    <p:sldId id="625" r:id="rId170"/>
    <p:sldId id="626" r:id="rId171"/>
    <p:sldId id="627" r:id="rId172"/>
    <p:sldId id="628" r:id="rId173"/>
    <p:sldId id="629" r:id="rId174"/>
    <p:sldId id="630" r:id="rId175"/>
    <p:sldId id="631" r:id="rId176"/>
    <p:sldId id="632" r:id="rId177"/>
    <p:sldId id="439" r:id="rId178"/>
    <p:sldId id="436" r:id="rId179"/>
    <p:sldId id="302" r:id="rId180"/>
    <p:sldId id="275" r:id="rId181"/>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4">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313"/>
    <a:srgbClr val="AC7F10"/>
    <a:srgbClr val="C61C38"/>
    <a:srgbClr val="8D1429"/>
    <a:srgbClr val="003865"/>
    <a:srgbClr val="98A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1" autoAdjust="0"/>
    <p:restoredTop sz="94645" autoAdjust="0"/>
  </p:normalViewPr>
  <p:slideViewPr>
    <p:cSldViewPr snapToGrid="0" showGuides="1">
      <p:cViewPr varScale="1">
        <p:scale>
          <a:sx n="103" d="100"/>
          <a:sy n="103" d="100"/>
        </p:scale>
        <p:origin x="570" y="90"/>
      </p:cViewPr>
      <p:guideLst>
        <p:guide orient="horz" pos="3114"/>
        <p:guide/>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84" d="100"/>
          <a:sy n="84" d="100"/>
        </p:scale>
        <p:origin x="-3768"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notesMaster" Target="notesMasters/notesMaster1.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9004BC-B0E3-4208-A222-418A4F529526}" type="datetimeFigureOut">
              <a:rPr lang="de-DE" smtClean="0"/>
              <a:pPr/>
              <a:t>03.08.2018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E8CCCE-5D86-4F2C-A810-6EA86A7CE748}" type="slidenum">
              <a:rPr lang="de-DE" smtClean="0"/>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D818D-C606-4ACC-B471-870C5A9C4C11}" type="datetimeFigureOut">
              <a:rPr lang="de-DE" smtClean="0"/>
              <a:pPr/>
              <a:t>03.08.2018</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32A09-A8F9-4844-A50B-996B9FD8E092}"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master mit Siegel">
    <p:spTree>
      <p:nvGrpSpPr>
        <p:cNvPr id="1" name=""/>
        <p:cNvGrpSpPr/>
        <p:nvPr/>
      </p:nvGrpSpPr>
      <p:grpSpPr>
        <a:xfrm>
          <a:off x="0" y="0"/>
          <a:ext cx="0" cy="0"/>
          <a:chOff x="0" y="0"/>
          <a:chExt cx="0" cy="0"/>
        </a:xfrm>
      </p:grpSpPr>
      <p:sp>
        <p:nvSpPr>
          <p:cNvPr id="7" name="Rechteck 6"/>
          <p:cNvSpPr/>
          <p:nvPr userDrawn="1"/>
        </p:nvSpPr>
        <p:spPr>
          <a:xfrm>
            <a:off x="212400" y="1986682"/>
            <a:ext cx="8934400" cy="2950419"/>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212400" y="986040"/>
            <a:ext cx="8934400" cy="976109"/>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FAU-Siegel"/>
          <p:cNvPicPr>
            <a:picLocks noChangeAspect="1"/>
          </p:cNvPicPr>
          <p:nvPr userDrawn="1"/>
        </p:nvPicPr>
        <p:blipFill>
          <a:blip r:embed="rId2" cstate="print"/>
          <a:stretch>
            <a:fillRect/>
          </a:stretch>
        </p:blipFill>
        <p:spPr>
          <a:xfrm>
            <a:off x="6794156" y="2543265"/>
            <a:ext cx="2350845" cy="2390774"/>
          </a:xfrm>
          <a:prstGeom prst="rect">
            <a:avLst/>
          </a:prstGeom>
        </p:spPr>
      </p:pic>
      <p:sp>
        <p:nvSpPr>
          <p:cNvPr id="2" name="Titel 1"/>
          <p:cNvSpPr>
            <a:spLocks noGrp="1"/>
          </p:cNvSpPr>
          <p:nvPr>
            <p:ph type="ctrTitle"/>
          </p:nvPr>
        </p:nvSpPr>
        <p:spPr>
          <a:xfrm>
            <a:off x="396000" y="1047751"/>
            <a:ext cx="8568000" cy="435751"/>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1489898"/>
            <a:ext cx="8568000" cy="460398"/>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master mit größerem Raum für Titel + Siegel">
    <p:spTree>
      <p:nvGrpSpPr>
        <p:cNvPr id="1" name=""/>
        <p:cNvGrpSpPr/>
        <p:nvPr/>
      </p:nvGrpSpPr>
      <p:grpSpPr>
        <a:xfrm>
          <a:off x="0" y="0"/>
          <a:ext cx="0" cy="0"/>
          <a:chOff x="0" y="0"/>
          <a:chExt cx="0" cy="0"/>
        </a:xfrm>
      </p:grpSpPr>
      <p:sp>
        <p:nvSpPr>
          <p:cNvPr id="4" name="Rechteck 3"/>
          <p:cNvSpPr/>
          <p:nvPr userDrawn="1"/>
        </p:nvSpPr>
        <p:spPr>
          <a:xfrm>
            <a:off x="212400" y="2986088"/>
            <a:ext cx="8932069" cy="1951013"/>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userDrawn="1"/>
        </p:nvSpPr>
        <p:spPr>
          <a:xfrm>
            <a:off x="212400" y="986040"/>
            <a:ext cx="8935200" cy="1971473"/>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FAU-Siegel"/>
          <p:cNvPicPr>
            <a:picLocks noChangeAspect="1"/>
          </p:cNvPicPr>
          <p:nvPr userDrawn="1"/>
        </p:nvPicPr>
        <p:blipFill>
          <a:blip r:embed="rId2" cstate="print"/>
          <a:stretch>
            <a:fillRect/>
          </a:stretch>
        </p:blipFill>
        <p:spPr>
          <a:xfrm>
            <a:off x="7855264" y="3609975"/>
            <a:ext cx="1294927" cy="1316921"/>
          </a:xfrm>
          <a:prstGeom prst="rect">
            <a:avLst/>
          </a:prstGeom>
        </p:spPr>
      </p:pic>
      <p:sp>
        <p:nvSpPr>
          <p:cNvPr id="2" name="Titel 1"/>
          <p:cNvSpPr>
            <a:spLocks noGrp="1"/>
          </p:cNvSpPr>
          <p:nvPr>
            <p:ph type="ctrTitle"/>
          </p:nvPr>
        </p:nvSpPr>
        <p:spPr>
          <a:xfrm>
            <a:off x="381599" y="1047750"/>
            <a:ext cx="8576963" cy="934516"/>
          </a:xfrm>
          <a:prstGeom prst="rect">
            <a:avLst/>
          </a:prstGeom>
        </p:spPr>
        <p:txBody>
          <a:bodyPr lIns="0" tIns="0" rIns="0" bIns="0"/>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79832" y="2014237"/>
            <a:ext cx="8591519" cy="856851"/>
          </a:xfrm>
          <a:prstGeom prst="rect">
            <a:avLst/>
          </a:prstGeom>
        </p:spPr>
        <p:txBody>
          <a:bodyPr lIns="0" tIns="0" rIns="0" bIns="0">
            <a:normAutofit/>
          </a:bodyPr>
          <a:lstStyle>
            <a:lvl1pPr marL="0" indent="0" algn="l">
              <a:lnSpc>
                <a:spcPts val="32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6010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master eigenes Logo">
    <p:spTree>
      <p:nvGrpSpPr>
        <p:cNvPr id="1" name=""/>
        <p:cNvGrpSpPr/>
        <p:nvPr/>
      </p:nvGrpSpPr>
      <p:grpSpPr>
        <a:xfrm>
          <a:off x="0" y="0"/>
          <a:ext cx="0" cy="0"/>
          <a:chOff x="0" y="0"/>
          <a:chExt cx="0" cy="0"/>
        </a:xfrm>
      </p:grpSpPr>
      <p:sp>
        <p:nvSpPr>
          <p:cNvPr id="7" name="Rechteck 6"/>
          <p:cNvSpPr/>
          <p:nvPr userDrawn="1"/>
        </p:nvSpPr>
        <p:spPr>
          <a:xfrm>
            <a:off x="212400" y="1986682"/>
            <a:ext cx="8934400" cy="2950419"/>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212400" y="986040"/>
            <a:ext cx="8934400" cy="976109"/>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047751"/>
            <a:ext cx="8568000" cy="435751"/>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1489898"/>
            <a:ext cx="8568000" cy="460398"/>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6" name="Textplatzhalter 10"/>
          <p:cNvSpPr txBox="1">
            <a:spLocks/>
          </p:cNvSpPr>
          <p:nvPr userDrawn="1"/>
        </p:nvSpPr>
        <p:spPr>
          <a:xfrm>
            <a:off x="7295606" y="4232956"/>
            <a:ext cx="1426482" cy="473075"/>
          </a:xfrm>
          <a:prstGeom prst="rect">
            <a:avLst/>
          </a:prstGeom>
          <a:solidFill>
            <a:srgbClr val="AC7F10"/>
          </a:solidFill>
        </p:spPr>
        <p:txBody>
          <a:bodyPr/>
          <a:lstStyle>
            <a:lvl1pPr>
              <a:defRPr sz="1200"/>
            </a:lvl1pPr>
            <a:lvl2pPr marL="0" algn="ctr">
              <a:spcBef>
                <a:spcPts val="0"/>
              </a:spcBef>
              <a:buNone/>
              <a:defRPr baseline="0"/>
            </a:lvl2pPr>
          </a:lstStyle>
          <a:p>
            <a:pPr marL="0" marR="0" lvl="1" indent="-2857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chemeClr val="bg1"/>
                </a:solidFill>
                <a:effectLst/>
                <a:uLnTx/>
                <a:uFillTx/>
                <a:latin typeface="+mn-lt"/>
                <a:ea typeface="+mn-ea"/>
                <a:cs typeface="+mn-cs"/>
              </a:rPr>
              <a:t>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master mit Bild(ern)">
    <p:spTree>
      <p:nvGrpSpPr>
        <p:cNvPr id="1" name=""/>
        <p:cNvGrpSpPr/>
        <p:nvPr/>
      </p:nvGrpSpPr>
      <p:grpSpPr>
        <a:xfrm>
          <a:off x="0" y="0"/>
          <a:ext cx="0" cy="0"/>
          <a:chOff x="0" y="0"/>
          <a:chExt cx="0" cy="0"/>
        </a:xfrm>
      </p:grpSpPr>
      <p:sp>
        <p:nvSpPr>
          <p:cNvPr id="11" name="Bildplatzhalter 10"/>
          <p:cNvSpPr>
            <a:spLocks noGrp="1"/>
          </p:cNvSpPr>
          <p:nvPr>
            <p:ph type="pic" sz="quarter" idx="10"/>
          </p:nvPr>
        </p:nvSpPr>
        <p:spPr>
          <a:xfrm>
            <a:off x="208800" y="1983581"/>
            <a:ext cx="8935200" cy="2952000"/>
          </a:xfrm>
          <a:prstGeom prst="rect">
            <a:avLst/>
          </a:prstGeom>
        </p:spPr>
        <p:txBody>
          <a:bodyPr/>
          <a:lstStyle/>
          <a:p>
            <a:endParaRPr lang="de-DE" dirty="0"/>
          </a:p>
        </p:txBody>
      </p:sp>
      <p:sp>
        <p:nvSpPr>
          <p:cNvPr id="8" name="Rechteck 7"/>
          <p:cNvSpPr/>
          <p:nvPr userDrawn="1"/>
        </p:nvSpPr>
        <p:spPr>
          <a:xfrm>
            <a:off x="212400" y="986040"/>
            <a:ext cx="8934400" cy="976109"/>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81600" y="1047751"/>
            <a:ext cx="8568000" cy="396000"/>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5999" y="1489898"/>
            <a:ext cx="8568000" cy="460398"/>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master mit größerem Raum für Titel + Siegel">
    <p:spTree>
      <p:nvGrpSpPr>
        <p:cNvPr id="1" name=""/>
        <p:cNvGrpSpPr/>
        <p:nvPr/>
      </p:nvGrpSpPr>
      <p:grpSpPr>
        <a:xfrm>
          <a:off x="0" y="0"/>
          <a:ext cx="0" cy="0"/>
          <a:chOff x="0" y="0"/>
          <a:chExt cx="0" cy="0"/>
        </a:xfrm>
      </p:grpSpPr>
      <p:sp>
        <p:nvSpPr>
          <p:cNvPr id="4" name="Rechteck 3"/>
          <p:cNvSpPr/>
          <p:nvPr userDrawn="1"/>
        </p:nvSpPr>
        <p:spPr>
          <a:xfrm>
            <a:off x="212400" y="2986088"/>
            <a:ext cx="8932069" cy="1951013"/>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userDrawn="1"/>
        </p:nvSpPr>
        <p:spPr>
          <a:xfrm>
            <a:off x="212400" y="986040"/>
            <a:ext cx="8935200" cy="1971473"/>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FAU-Siegel"/>
          <p:cNvPicPr>
            <a:picLocks noChangeAspect="1"/>
          </p:cNvPicPr>
          <p:nvPr userDrawn="1"/>
        </p:nvPicPr>
        <p:blipFill>
          <a:blip r:embed="rId2" cstate="print"/>
          <a:stretch>
            <a:fillRect/>
          </a:stretch>
        </p:blipFill>
        <p:spPr>
          <a:xfrm>
            <a:off x="7855264" y="3609975"/>
            <a:ext cx="1294927" cy="1316921"/>
          </a:xfrm>
          <a:prstGeom prst="rect">
            <a:avLst/>
          </a:prstGeom>
        </p:spPr>
      </p:pic>
      <p:sp>
        <p:nvSpPr>
          <p:cNvPr id="2" name="Titel 1"/>
          <p:cNvSpPr>
            <a:spLocks noGrp="1"/>
          </p:cNvSpPr>
          <p:nvPr>
            <p:ph type="ctrTitle"/>
          </p:nvPr>
        </p:nvSpPr>
        <p:spPr>
          <a:xfrm>
            <a:off x="381599" y="1047750"/>
            <a:ext cx="8576963" cy="934516"/>
          </a:xfrm>
          <a:prstGeom prst="rect">
            <a:avLst/>
          </a:prstGeom>
        </p:spPr>
        <p:txBody>
          <a:bodyPr lIns="0" tIns="0" rIns="0" bIns="0"/>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79832" y="2014237"/>
            <a:ext cx="8591519" cy="856851"/>
          </a:xfrm>
          <a:prstGeom prst="rect">
            <a:avLst/>
          </a:prstGeom>
        </p:spPr>
        <p:txBody>
          <a:bodyPr lIns="0" tIns="0" rIns="0" bIns="0">
            <a:normAutofit/>
          </a:bodyPr>
          <a:lstStyle>
            <a:lvl1pPr marL="0" indent="0" algn="l">
              <a:lnSpc>
                <a:spcPts val="32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maste rmit größerem Raum für Titel + Logo">
    <p:spTree>
      <p:nvGrpSpPr>
        <p:cNvPr id="1" name=""/>
        <p:cNvGrpSpPr/>
        <p:nvPr/>
      </p:nvGrpSpPr>
      <p:grpSpPr>
        <a:xfrm>
          <a:off x="0" y="0"/>
          <a:ext cx="0" cy="0"/>
          <a:chOff x="0" y="0"/>
          <a:chExt cx="0" cy="0"/>
        </a:xfrm>
      </p:grpSpPr>
      <p:sp>
        <p:nvSpPr>
          <p:cNvPr id="4" name="Rechteck 3"/>
          <p:cNvSpPr/>
          <p:nvPr userDrawn="1"/>
        </p:nvSpPr>
        <p:spPr>
          <a:xfrm>
            <a:off x="212400" y="2986088"/>
            <a:ext cx="8932069" cy="1951013"/>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userDrawn="1"/>
        </p:nvSpPr>
        <p:spPr>
          <a:xfrm>
            <a:off x="212400" y="986040"/>
            <a:ext cx="8935200" cy="1971473"/>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81599" y="1047750"/>
            <a:ext cx="8576963" cy="934516"/>
          </a:xfrm>
          <a:prstGeom prst="rect">
            <a:avLst/>
          </a:prstGeom>
        </p:spPr>
        <p:txBody>
          <a:bodyPr lIns="0" tIns="0" rIns="0" bIns="0"/>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79832" y="2014237"/>
            <a:ext cx="8591519" cy="856851"/>
          </a:xfrm>
          <a:prstGeom prst="rect">
            <a:avLst/>
          </a:prstGeom>
        </p:spPr>
        <p:txBody>
          <a:bodyPr lIns="0" tIns="0" rIns="0" bIns="0">
            <a:normAutofit/>
          </a:bodyPr>
          <a:lstStyle>
            <a:lvl1pPr marL="0" indent="0" algn="l">
              <a:lnSpc>
                <a:spcPts val="32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Textplatzhalter 10"/>
          <p:cNvSpPr txBox="1">
            <a:spLocks/>
          </p:cNvSpPr>
          <p:nvPr userDrawn="1"/>
        </p:nvSpPr>
        <p:spPr>
          <a:xfrm>
            <a:off x="7287139" y="4224489"/>
            <a:ext cx="1426482" cy="473075"/>
          </a:xfrm>
          <a:prstGeom prst="rect">
            <a:avLst/>
          </a:prstGeom>
          <a:solidFill>
            <a:srgbClr val="AC7F10"/>
          </a:solidFill>
        </p:spPr>
        <p:txBody>
          <a:bodyPr/>
          <a:lstStyle>
            <a:lvl1pPr>
              <a:defRPr sz="1200"/>
            </a:lvl1pPr>
            <a:lvl2pPr marL="0" algn="ctr">
              <a:spcBef>
                <a:spcPts val="0"/>
              </a:spcBef>
              <a:buNone/>
              <a:defRPr baseline="0"/>
            </a:lvl2pPr>
          </a:lstStyle>
          <a:p>
            <a:pPr marL="0" marR="0" lvl="1" indent="-2857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chemeClr val="bg1"/>
                </a:solidFill>
                <a:effectLst/>
                <a:uLnTx/>
                <a:uFillTx/>
                <a:latin typeface="+mn-lt"/>
                <a:ea typeface="+mn-ea"/>
                <a:cs typeface="+mn-cs"/>
              </a:rPr>
              <a:t>Logo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master mit größerem Raum für Titel und Bild(ern) ">
    <p:spTree>
      <p:nvGrpSpPr>
        <p:cNvPr id="1" name=""/>
        <p:cNvGrpSpPr/>
        <p:nvPr/>
      </p:nvGrpSpPr>
      <p:grpSpPr>
        <a:xfrm>
          <a:off x="0" y="0"/>
          <a:ext cx="0" cy="0"/>
          <a:chOff x="0" y="0"/>
          <a:chExt cx="0" cy="0"/>
        </a:xfrm>
      </p:grpSpPr>
      <p:sp>
        <p:nvSpPr>
          <p:cNvPr id="5" name="Rechteck 4"/>
          <p:cNvSpPr/>
          <p:nvPr userDrawn="1"/>
        </p:nvSpPr>
        <p:spPr>
          <a:xfrm>
            <a:off x="212400" y="986040"/>
            <a:ext cx="8935200" cy="1971473"/>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047750"/>
            <a:ext cx="8568000" cy="934516"/>
          </a:xfrm>
          <a:prstGeom prst="rect">
            <a:avLst/>
          </a:prstGeom>
        </p:spPr>
        <p:txBody>
          <a:bodyPr lIns="0" tIns="0" rIns="0" bIns="0"/>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2014237"/>
            <a:ext cx="8568000" cy="856851"/>
          </a:xfrm>
          <a:prstGeom prst="rect">
            <a:avLst/>
          </a:prstGeom>
        </p:spPr>
        <p:txBody>
          <a:bodyPr lIns="0" tIns="0" rIns="0" bIns="0">
            <a:normAutofit/>
          </a:bodyPr>
          <a:lstStyle>
            <a:lvl1pPr marL="0" indent="0" algn="l">
              <a:lnSpc>
                <a:spcPts val="3200"/>
              </a:lnSpc>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8" name="Bildplatzhalter 7"/>
          <p:cNvSpPr>
            <a:spLocks noGrp="1"/>
          </p:cNvSpPr>
          <p:nvPr>
            <p:ph type="pic" sz="quarter" idx="10"/>
          </p:nvPr>
        </p:nvSpPr>
        <p:spPr>
          <a:xfrm>
            <a:off x="212400" y="2988000"/>
            <a:ext cx="8931600" cy="1951200"/>
          </a:xfrm>
          <a:prstGeom prst="rect">
            <a:avLst/>
          </a:prstGeom>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FAU TeTitelmaster mit sehr großem Raum für Titel und Siegel">
    <p:spTree>
      <p:nvGrpSpPr>
        <p:cNvPr id="1" name=""/>
        <p:cNvGrpSpPr/>
        <p:nvPr/>
      </p:nvGrpSpPr>
      <p:grpSpPr>
        <a:xfrm>
          <a:off x="0" y="0"/>
          <a:ext cx="0" cy="0"/>
          <a:chOff x="0" y="0"/>
          <a:chExt cx="0" cy="0"/>
        </a:xfrm>
      </p:grpSpPr>
      <p:sp>
        <p:nvSpPr>
          <p:cNvPr id="8" name="Rechteck 7"/>
          <p:cNvSpPr/>
          <p:nvPr userDrawn="1"/>
        </p:nvSpPr>
        <p:spPr>
          <a:xfrm>
            <a:off x="212400" y="986039"/>
            <a:ext cx="8934400" cy="3952673"/>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descr="FAU-Siegel"/>
          <p:cNvPicPr>
            <a:picLocks noChangeAspect="1"/>
          </p:cNvPicPr>
          <p:nvPr userDrawn="1"/>
        </p:nvPicPr>
        <p:blipFill>
          <a:blip r:embed="rId2" cstate="print"/>
          <a:stretch>
            <a:fillRect/>
          </a:stretch>
        </p:blipFill>
        <p:spPr>
          <a:xfrm>
            <a:off x="7855264" y="3609975"/>
            <a:ext cx="1294927" cy="1316921"/>
          </a:xfrm>
          <a:prstGeom prst="rect">
            <a:avLst/>
          </a:prstGeom>
        </p:spPr>
      </p:pic>
      <p:sp>
        <p:nvSpPr>
          <p:cNvPr id="3" name="Untertitel 2"/>
          <p:cNvSpPr>
            <a:spLocks noGrp="1"/>
          </p:cNvSpPr>
          <p:nvPr>
            <p:ph type="subTitle" idx="1"/>
          </p:nvPr>
        </p:nvSpPr>
        <p:spPr>
          <a:xfrm>
            <a:off x="381599" y="2864694"/>
            <a:ext cx="8589751" cy="1982265"/>
          </a:xfrm>
          <a:prstGeom prst="rect">
            <a:avLst/>
          </a:prstGeom>
        </p:spPr>
        <p:txBody>
          <a:bodyPr lIns="0" tIns="0" rIns="0" bIns="0">
            <a:no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2" name="Titel 1"/>
          <p:cNvSpPr>
            <a:spLocks noGrp="1"/>
          </p:cNvSpPr>
          <p:nvPr>
            <p:ph type="ctrTitle"/>
          </p:nvPr>
        </p:nvSpPr>
        <p:spPr>
          <a:xfrm>
            <a:off x="396000" y="1047751"/>
            <a:ext cx="8568000" cy="1727421"/>
          </a:xfrm>
          <a:prstGeom prst="rect">
            <a:avLst/>
          </a:prstGeom>
        </p:spPr>
        <p:txBody>
          <a:bodyPr lIns="0" tIns="0" rIns="0" bIns="0">
            <a:noAutofit/>
          </a:bodyPr>
          <a:lstStyle>
            <a:lvl1pPr>
              <a:defRPr sz="2800"/>
            </a:lvl1pPr>
          </a:lstStyle>
          <a:p>
            <a:r>
              <a:rPr lang="de-DE" dirty="0"/>
              <a:t>Titelmasterformat durch Klicken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seite">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396000" y="684000"/>
            <a:ext cx="8504559" cy="4130785"/>
          </a:xfrm>
          <a:prstGeom prst="rect">
            <a:avLst/>
          </a:prstGeom>
        </p:spPr>
        <p:txBody>
          <a:bodyPr lIns="0" tIns="0" rIns="0" bIns="0">
            <a:noAutofit/>
          </a:bodyPr>
          <a:lstStyle>
            <a:lvl1pPr marL="540000" indent="-540000">
              <a:defRPr/>
            </a:lvl1pPr>
            <a:lvl2pPr marL="1080000" indent="-540000">
              <a:buFontTx/>
              <a:buNone/>
              <a:defRPr/>
            </a:lvl2pPr>
            <a:lvl3pPr marL="1620000" indent="-540000">
              <a:buFontTx/>
              <a:buNone/>
              <a:defRPr/>
            </a:lvl3pPr>
            <a:lvl4pPr>
              <a:buFontTx/>
              <a:buNone/>
              <a:defRPr/>
            </a:lvl4pPr>
          </a:lstStyle>
          <a:p>
            <a:pPr lvl="0"/>
            <a:r>
              <a:rPr lang="de-DE" dirty="0"/>
              <a:t>Textmasterformate durch Klicken bearbeiten</a:t>
            </a:r>
          </a:p>
          <a:p>
            <a:pPr lvl="1"/>
            <a:r>
              <a:rPr lang="de-DE" dirty="0"/>
              <a:t>Zweite Ebene</a:t>
            </a:r>
          </a:p>
          <a:p>
            <a:pPr lvl="2"/>
            <a:r>
              <a:rPr lang="de-DE" dirty="0"/>
              <a:t>Dritte Ebene</a:t>
            </a:r>
          </a:p>
        </p:txBody>
      </p:sp>
      <p:sp>
        <p:nvSpPr>
          <p:cNvPr id="16" name="Datumsplatzhalter 15"/>
          <p:cNvSpPr>
            <a:spLocks noGrp="1"/>
          </p:cNvSpPr>
          <p:nvPr>
            <p:ph type="dt" sz="half" idx="14"/>
          </p:nvPr>
        </p:nvSpPr>
        <p:spPr/>
        <p:txBody>
          <a:bodyPr/>
          <a:lstStyle/>
          <a:p>
            <a:fld id="{91939E13-A5DC-4E39-9750-63D476321382}" type="datetime1">
              <a:rPr lang="de-DE" smtClean="0"/>
              <a:pPr/>
              <a:t>03.08.2018</a:t>
            </a:fld>
            <a:endParaRPr lang="de-DE" dirty="0"/>
          </a:p>
        </p:txBody>
      </p:sp>
      <p:sp>
        <p:nvSpPr>
          <p:cNvPr id="17" name="Foliennummernplatzhalter 16"/>
          <p:cNvSpPr>
            <a:spLocks noGrp="1"/>
          </p:cNvSpPr>
          <p:nvPr>
            <p:ph type="sldNum" sz="quarter" idx="15"/>
          </p:nvPr>
        </p:nvSpPr>
        <p:spPr/>
        <p:txBody>
          <a:bodyPr/>
          <a:lstStyle/>
          <a:p>
            <a:fld id="{0759437E-DD65-47AE-A718-65B9481C0A9E}" type="slidenum">
              <a:rPr lang="de-DE" smtClean="0"/>
              <a:pPr/>
              <a:t>‹#›</a:t>
            </a:fld>
            <a:endParaRPr lang="de-DE" dirty="0"/>
          </a:p>
        </p:txBody>
      </p:sp>
      <p:sp>
        <p:nvSpPr>
          <p:cNvPr id="18" name="Fußzeilenplatzhalter 17"/>
          <p:cNvSpPr>
            <a:spLocks noGrp="1"/>
          </p:cNvSpPr>
          <p:nvPr>
            <p:ph type="ftr" sz="quarter" idx="16"/>
          </p:nvPr>
        </p:nvSpPr>
        <p:spPr/>
        <p:txBody>
          <a:bodyPr/>
          <a:lstStyle/>
          <a:p>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seite mit Logo">
    <p:spTree>
      <p:nvGrpSpPr>
        <p:cNvPr id="1" name=""/>
        <p:cNvGrpSpPr/>
        <p:nvPr/>
      </p:nvGrpSpPr>
      <p:grpSpPr>
        <a:xfrm>
          <a:off x="0" y="0"/>
          <a:ext cx="0" cy="0"/>
          <a:chOff x="0" y="0"/>
          <a:chExt cx="0" cy="0"/>
        </a:xfrm>
      </p:grpSpPr>
      <p:sp>
        <p:nvSpPr>
          <p:cNvPr id="8" name="Textplatzhalter 10"/>
          <p:cNvSpPr txBox="1">
            <a:spLocks/>
          </p:cNvSpPr>
          <p:nvPr userDrawn="1"/>
        </p:nvSpPr>
        <p:spPr>
          <a:xfrm>
            <a:off x="7287139" y="4224489"/>
            <a:ext cx="1426482" cy="473075"/>
          </a:xfrm>
          <a:prstGeom prst="rect">
            <a:avLst/>
          </a:prstGeom>
          <a:solidFill>
            <a:srgbClr val="AC7F10"/>
          </a:solidFill>
        </p:spPr>
        <p:txBody>
          <a:bodyPr/>
          <a:lstStyle>
            <a:lvl1pPr>
              <a:defRPr sz="1200"/>
            </a:lvl1pPr>
            <a:lvl2pPr marL="0" algn="ctr">
              <a:spcBef>
                <a:spcPts val="0"/>
              </a:spcBef>
              <a:buNone/>
              <a:defRPr baseline="0"/>
            </a:lvl2pPr>
          </a:lstStyle>
          <a:p>
            <a:pPr marL="0" marR="0" lvl="1" indent="-2857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chemeClr val="bg1"/>
                </a:solidFill>
                <a:effectLst/>
                <a:uLnTx/>
                <a:uFillTx/>
                <a:latin typeface="+mn-lt"/>
                <a:ea typeface="+mn-ea"/>
                <a:cs typeface="+mn-cs"/>
              </a:rPr>
              <a:t>Logo</a:t>
            </a:r>
          </a:p>
        </p:txBody>
      </p:sp>
      <p:sp>
        <p:nvSpPr>
          <p:cNvPr id="17" name="Datumsplatzhalter 16"/>
          <p:cNvSpPr>
            <a:spLocks noGrp="1"/>
          </p:cNvSpPr>
          <p:nvPr>
            <p:ph type="dt" sz="half" idx="14"/>
          </p:nvPr>
        </p:nvSpPr>
        <p:spPr/>
        <p:txBody>
          <a:bodyPr/>
          <a:lstStyle/>
          <a:p>
            <a:fld id="{86DD8B15-D2E0-457B-BDFD-BDCB4142988F}" type="datetime1">
              <a:rPr lang="de-DE" smtClean="0"/>
              <a:pPr/>
              <a:t>03.08.2018</a:t>
            </a:fld>
            <a:endParaRPr lang="de-DE" dirty="0"/>
          </a:p>
        </p:txBody>
      </p:sp>
      <p:sp>
        <p:nvSpPr>
          <p:cNvPr id="18" name="Foliennummernplatzhalter 17"/>
          <p:cNvSpPr>
            <a:spLocks noGrp="1"/>
          </p:cNvSpPr>
          <p:nvPr>
            <p:ph type="sldNum" sz="quarter" idx="15"/>
          </p:nvPr>
        </p:nvSpPr>
        <p:spPr/>
        <p:txBody>
          <a:bodyPr/>
          <a:lstStyle/>
          <a:p>
            <a:fld id="{0759437E-DD65-47AE-A718-65B9481C0A9E}" type="slidenum">
              <a:rPr lang="de-DE" smtClean="0"/>
              <a:pPr/>
              <a:t>‹#›</a:t>
            </a:fld>
            <a:endParaRPr lang="de-DE" dirty="0"/>
          </a:p>
        </p:txBody>
      </p:sp>
      <p:sp>
        <p:nvSpPr>
          <p:cNvPr id="19" name="Fußzeilenplatzhalter 18"/>
          <p:cNvSpPr>
            <a:spLocks noGrp="1"/>
          </p:cNvSpPr>
          <p:nvPr>
            <p:ph type="ftr" sz="quarter" idx="16"/>
          </p:nvPr>
        </p:nvSpPr>
        <p:spPr/>
        <p:txBody>
          <a:bodyPr/>
          <a:lstStyle/>
          <a:p>
            <a:endParaRPr lang="de-DE" dirty="0"/>
          </a:p>
        </p:txBody>
      </p:sp>
      <p:sp>
        <p:nvSpPr>
          <p:cNvPr id="7" name="Inhaltsplatzhalter 6"/>
          <p:cNvSpPr>
            <a:spLocks noGrp="1"/>
          </p:cNvSpPr>
          <p:nvPr>
            <p:ph sz="quarter" idx="13"/>
          </p:nvPr>
        </p:nvSpPr>
        <p:spPr>
          <a:xfrm>
            <a:off x="396000" y="684000"/>
            <a:ext cx="8504559" cy="4130785"/>
          </a:xfrm>
          <a:prstGeom prst="rect">
            <a:avLst/>
          </a:prstGeom>
        </p:spPr>
        <p:txBody>
          <a:bodyPr lIns="0" tIns="0" rIns="0" bIns="0">
            <a:noAutofit/>
          </a:bodyPr>
          <a:lstStyle>
            <a:lvl1pPr marL="540000" indent="-540000">
              <a:defRPr/>
            </a:lvl1pPr>
            <a:lvl2pPr marL="1080000" indent="-540000">
              <a:buFontTx/>
              <a:buNone/>
              <a:defRPr/>
            </a:lvl2pPr>
            <a:lvl3pPr marL="1620000" indent="-540000">
              <a:buFontTx/>
              <a:buNone/>
              <a:defRPr/>
            </a:lvl3pPr>
            <a:lvl4pPr>
              <a:buFontTx/>
              <a:buNone/>
              <a:defRPr/>
            </a:lvl4pPr>
            <a:lvl5pPr>
              <a:buNone/>
              <a:defRPr/>
            </a:lvl5pPr>
          </a:lstStyle>
          <a:p>
            <a:pPr lvl="0"/>
            <a:r>
              <a:rPr lang="de-DE" dirty="0"/>
              <a:t>Textmasterformate durch Klicken bearbeiten</a:t>
            </a:r>
          </a:p>
          <a:p>
            <a:pPr lvl="1"/>
            <a:r>
              <a:rPr lang="de-DE" dirty="0"/>
              <a:t>Zweite Ebene</a:t>
            </a:r>
          </a:p>
          <a:p>
            <a:pPr lvl="2"/>
            <a:r>
              <a:rPr lang="de-DE" dirty="0"/>
              <a:t>Dritte Ebene</a:t>
            </a:r>
          </a:p>
          <a:p>
            <a:pPr lvl="4"/>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descr="FAU_Logo_Phil_englisch_DinA4_RGB.emf"/>
          <p:cNvPicPr>
            <a:picLocks noChangeAspect="1"/>
          </p:cNvPicPr>
          <p:nvPr userDrawn="1"/>
        </p:nvPicPr>
        <p:blipFill>
          <a:blip r:embed="rId9" cstate="print"/>
          <a:stretch>
            <a:fillRect/>
          </a:stretch>
        </p:blipFill>
        <p:spPr>
          <a:xfrm>
            <a:off x="7025426" y="189587"/>
            <a:ext cx="1917664" cy="539422"/>
          </a:xfrm>
          <a:prstGeom prst="rect">
            <a:avLst/>
          </a:prstGeom>
        </p:spPr>
      </p:pic>
      <p:sp>
        <p:nvSpPr>
          <p:cNvPr id="56" name="Rechteck 55"/>
          <p:cNvSpPr/>
          <p:nvPr userDrawn="1"/>
        </p:nvSpPr>
        <p:spPr>
          <a:xfrm>
            <a:off x="0" y="987573"/>
            <a:ext cx="194400" cy="972195"/>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userDrawn="1"/>
        </p:nvSpPr>
        <p:spPr>
          <a:xfrm>
            <a:off x="-1" y="1984722"/>
            <a:ext cx="194400" cy="9720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 bg1="lt1" tx1="dk1" bg2="lt2" tx2="dk2" accent1="accent1" accent2="accent2" accent3="accent3" accent4="accent4" accent5="accent5" accent6="accent6" hlink="hlink" folHlink="folHlink"/>
  <p:sldLayoutIdLst>
    <p:sldLayoutId id="2147483655" r:id="rId1"/>
    <p:sldLayoutId id="2147483662" r:id="rId2"/>
    <p:sldLayoutId id="2147483659" r:id="rId3"/>
    <p:sldLayoutId id="2147483658" r:id="rId4"/>
    <p:sldLayoutId id="2147483663" r:id="rId5"/>
    <p:sldLayoutId id="2147483660" r:id="rId6"/>
    <p:sldLayoutId id="2147483661" r:id="rId7"/>
  </p:sldLayoutIdLst>
  <p:hf hdr="0"/>
  <p:txStyles>
    <p:titleStyle>
      <a:lvl1pPr algn="l" defTabSz="914400" rtl="0" eaLnBrk="1" latinLnBrk="0" hangingPunct="1">
        <a:lnSpc>
          <a:spcPts val="3200"/>
        </a:lnSpc>
        <a:spcBef>
          <a:spcPct val="0"/>
        </a:spcBef>
        <a:buNone/>
        <a:defRPr sz="3200" b="1" kern="1200">
          <a:solidFill>
            <a:schemeClr val="bg1"/>
          </a:solidFill>
          <a:latin typeface="+mj-lt"/>
          <a:ea typeface="+mj-ea"/>
          <a:cs typeface="+mj-cs"/>
        </a:defRPr>
      </a:lvl1pPr>
    </p:titleStyle>
    <p:bodyStyle>
      <a:lvl1pPr marL="457200" indent="-457200" algn="l" defTabSz="914400" rtl="0" eaLnBrk="1" latinLnBrk="0" hangingPunct="1">
        <a:spcBef>
          <a:spcPct val="20000"/>
        </a:spcBef>
        <a:buFont typeface="+mj-lt"/>
        <a:buAutoNum type="arabicPeriod"/>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descr="FAU_Logo_Phil_englisch_DinA4_RGB.emf"/>
          <p:cNvPicPr>
            <a:picLocks noChangeAspect="1"/>
          </p:cNvPicPr>
          <p:nvPr userDrawn="1"/>
        </p:nvPicPr>
        <p:blipFill>
          <a:blip r:embed="rId5" cstate="print"/>
          <a:stretch>
            <a:fillRect/>
          </a:stretch>
        </p:blipFill>
        <p:spPr>
          <a:xfrm>
            <a:off x="7822622" y="99435"/>
            <a:ext cx="1169407" cy="328944"/>
          </a:xfrm>
          <a:prstGeom prst="rect">
            <a:avLst/>
          </a:prstGeom>
        </p:spPr>
      </p:pic>
      <p:sp>
        <p:nvSpPr>
          <p:cNvPr id="60" name="Rechteck 59"/>
          <p:cNvSpPr/>
          <p:nvPr userDrawn="1"/>
        </p:nvSpPr>
        <p:spPr>
          <a:xfrm>
            <a:off x="1" y="1489250"/>
            <a:ext cx="178593" cy="48242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userDrawn="1"/>
        </p:nvSpPr>
        <p:spPr>
          <a:xfrm>
            <a:off x="0" y="982043"/>
            <a:ext cx="178593" cy="482425"/>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Freihandform 108"/>
          <p:cNvSpPr/>
          <p:nvPr userDrawn="1"/>
        </p:nvSpPr>
        <p:spPr>
          <a:xfrm>
            <a:off x="204789" y="493041"/>
            <a:ext cx="8941448" cy="4443289"/>
          </a:xfrm>
          <a:custGeom>
            <a:avLst/>
            <a:gdLst>
              <a:gd name="connsiteX0" fmla="*/ 719137 w 723900"/>
              <a:gd name="connsiteY0" fmla="*/ 0 h 721519"/>
              <a:gd name="connsiteX1" fmla="*/ 0 w 723900"/>
              <a:gd name="connsiteY1" fmla="*/ 0 h 721519"/>
              <a:gd name="connsiteX2" fmla="*/ 0 w 723900"/>
              <a:gd name="connsiteY2" fmla="*/ 721519 h 721519"/>
              <a:gd name="connsiteX3" fmla="*/ 723900 w 723900"/>
              <a:gd name="connsiteY3" fmla="*/ 721519 h 721519"/>
              <a:gd name="connsiteX4" fmla="*/ 685800 w 723900"/>
              <a:gd name="connsiteY4" fmla="*/ 721519 h 721519"/>
              <a:gd name="connsiteX0" fmla="*/ 723719 w 723900"/>
              <a:gd name="connsiteY0" fmla="*/ 0 h 721519"/>
              <a:gd name="connsiteX1" fmla="*/ 0 w 723900"/>
              <a:gd name="connsiteY1" fmla="*/ 0 h 721519"/>
              <a:gd name="connsiteX2" fmla="*/ 0 w 723900"/>
              <a:gd name="connsiteY2" fmla="*/ 721519 h 721519"/>
              <a:gd name="connsiteX3" fmla="*/ 723900 w 723900"/>
              <a:gd name="connsiteY3" fmla="*/ 721519 h 721519"/>
              <a:gd name="connsiteX4" fmla="*/ 685800 w 723900"/>
              <a:gd name="connsiteY4" fmla="*/ 721519 h 72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1519">
                <a:moveTo>
                  <a:pt x="723719" y="0"/>
                </a:moveTo>
                <a:lnTo>
                  <a:pt x="0" y="0"/>
                </a:lnTo>
                <a:lnTo>
                  <a:pt x="0" y="721519"/>
                </a:lnTo>
                <a:lnTo>
                  <a:pt x="723900" y="721519"/>
                </a:lnTo>
                <a:lnTo>
                  <a:pt x="685800" y="721519"/>
                </a:lnTo>
              </a:path>
            </a:pathLst>
          </a:custGeom>
          <a:ln>
            <a:solidFill>
              <a:srgbClr val="0038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7" name="Fußzeilenplatzhalter 116"/>
          <p:cNvSpPr>
            <a:spLocks noGrp="1"/>
          </p:cNvSpPr>
          <p:nvPr>
            <p:ph type="ftr" sz="quarter" idx="3"/>
          </p:nvPr>
        </p:nvSpPr>
        <p:spPr>
          <a:xfrm>
            <a:off x="205970" y="4950000"/>
            <a:ext cx="6120000" cy="144351"/>
          </a:xfrm>
          <a:prstGeom prst="rect">
            <a:avLst/>
          </a:prstGeom>
        </p:spPr>
        <p:txBody>
          <a:bodyPr vert="horz" lIns="0" tIns="0" rIns="0" bIns="0" rtlCol="0" anchor="t" anchorCtr="0"/>
          <a:lstStyle>
            <a:lvl1pPr algn="l">
              <a:defRPr sz="900">
                <a:solidFill>
                  <a:srgbClr val="003865"/>
                </a:solidFill>
              </a:defRPr>
            </a:lvl1pPr>
          </a:lstStyle>
          <a:p>
            <a:endParaRPr lang="de-DE" dirty="0"/>
          </a:p>
        </p:txBody>
      </p:sp>
      <p:sp>
        <p:nvSpPr>
          <p:cNvPr id="118" name="Datumsplatzhalter 117"/>
          <p:cNvSpPr>
            <a:spLocks noGrp="1"/>
          </p:cNvSpPr>
          <p:nvPr>
            <p:ph type="dt" sz="half" idx="2"/>
          </p:nvPr>
        </p:nvSpPr>
        <p:spPr>
          <a:xfrm>
            <a:off x="6809840" y="4950000"/>
            <a:ext cx="1080000" cy="144000"/>
          </a:xfrm>
          <a:prstGeom prst="rect">
            <a:avLst/>
          </a:prstGeom>
        </p:spPr>
        <p:txBody>
          <a:bodyPr vert="horz" lIns="0" tIns="0" rIns="0" bIns="0" rtlCol="0" anchor="t" anchorCtr="0"/>
          <a:lstStyle>
            <a:lvl1pPr algn="l">
              <a:defRPr sz="900">
                <a:solidFill>
                  <a:srgbClr val="003865"/>
                </a:solidFill>
              </a:defRPr>
            </a:lvl1pPr>
          </a:lstStyle>
          <a:p>
            <a:fld id="{66D21648-16CF-4A21-AE0C-FF47167FD378}" type="datetime1">
              <a:rPr lang="de-DE" smtClean="0"/>
              <a:pPr/>
              <a:t>03.08.2018</a:t>
            </a:fld>
            <a:endParaRPr lang="de-DE" dirty="0"/>
          </a:p>
        </p:txBody>
      </p:sp>
      <p:sp>
        <p:nvSpPr>
          <p:cNvPr id="119" name="Foliennummernplatzhalter 118"/>
          <p:cNvSpPr>
            <a:spLocks noGrp="1"/>
          </p:cNvSpPr>
          <p:nvPr>
            <p:ph type="sldNum" sz="quarter" idx="4"/>
          </p:nvPr>
        </p:nvSpPr>
        <p:spPr>
          <a:xfrm>
            <a:off x="8227255" y="4950000"/>
            <a:ext cx="720000" cy="144000"/>
          </a:xfrm>
          <a:prstGeom prst="rect">
            <a:avLst/>
          </a:prstGeom>
        </p:spPr>
        <p:txBody>
          <a:bodyPr vert="horz" lIns="0" tIns="0" rIns="0" bIns="0" rtlCol="0" anchor="t" anchorCtr="0"/>
          <a:lstStyle>
            <a:lvl1pPr algn="r">
              <a:defRPr sz="900">
                <a:solidFill>
                  <a:srgbClr val="003865"/>
                </a:solidFill>
              </a:defRPr>
            </a:lvl1pPr>
          </a:lstStyle>
          <a:p>
            <a:fld id="{0759437E-DD65-47AE-A718-65B9481C0A9E}"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eriod"/>
        <a:defRPr lang="de-DE" sz="3200" b="1" kern="1200" dirty="0" smtClean="0">
          <a:solidFill>
            <a:srgbClr val="003865"/>
          </a:solidFill>
          <a:latin typeface="+mn-lt"/>
          <a:ea typeface="+mn-ea"/>
          <a:cs typeface="+mn-cs"/>
        </a:defRPr>
      </a:lvl1pPr>
      <a:lvl2pPr marL="971550" indent="-514350" algn="l" defTabSz="914400" rtl="0" eaLnBrk="1" latinLnBrk="0" hangingPunct="1">
        <a:spcBef>
          <a:spcPct val="20000"/>
        </a:spcBef>
        <a:buFont typeface="+mj-lt"/>
        <a:buAutoNum type="arabicPeriod"/>
        <a:defRPr sz="2800" kern="1200">
          <a:solidFill>
            <a:srgbClr val="003865"/>
          </a:solidFill>
          <a:latin typeface="+mn-lt"/>
          <a:ea typeface="+mn-ea"/>
          <a:cs typeface="+mn-cs"/>
        </a:defRPr>
      </a:lvl2pPr>
      <a:lvl3pPr marL="1371600" indent="-457200" algn="l" defTabSz="914400" rtl="0" eaLnBrk="1" latinLnBrk="0" hangingPunct="1">
        <a:spcBef>
          <a:spcPct val="20000"/>
        </a:spcBef>
        <a:buFont typeface="+mj-lt"/>
        <a:buAutoNum type="arabicPeriod"/>
        <a:defRPr sz="2400" kern="1200">
          <a:solidFill>
            <a:srgbClr val="00386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86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8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6000" y="1171094"/>
            <a:ext cx="8568000" cy="645170"/>
          </a:xfrm>
        </p:spPr>
        <p:txBody>
          <a:bodyPr/>
          <a:lstStyle/>
          <a:p>
            <a:r>
              <a:rPr lang="en-GB" sz="3400" dirty="0"/>
              <a:t>English Vocabulary Test</a:t>
            </a:r>
            <a:endParaRPr lang="de-DE" sz="3400" dirty="0"/>
          </a:p>
        </p:txBody>
      </p:sp>
      <p:sp>
        <p:nvSpPr>
          <p:cNvPr id="5" name="Untertitel 4"/>
          <p:cNvSpPr>
            <a:spLocks noGrp="1"/>
          </p:cNvSpPr>
          <p:nvPr>
            <p:ph type="subTitle" idx="1"/>
          </p:nvPr>
        </p:nvSpPr>
        <p:spPr>
          <a:xfrm>
            <a:off x="396000" y="1901536"/>
            <a:ext cx="8568000" cy="1086464"/>
          </a:xfrm>
        </p:spPr>
        <p:txBody>
          <a:bodyPr>
            <a:normAutofit fontScale="40000" lnSpcReduction="20000"/>
          </a:bodyPr>
          <a:lstStyle/>
          <a:p>
            <a:pPr>
              <a:lnSpc>
                <a:spcPct val="120000"/>
              </a:lnSpc>
            </a:pPr>
            <a:r>
              <a:rPr lang="en-GB" b="1" dirty="0">
                <a:solidFill>
                  <a:schemeClr val="tx1"/>
                </a:solidFill>
              </a:rPr>
              <a:t>Master Study in English Studies, Linguistics and Applied Linguistics</a:t>
            </a:r>
          </a:p>
          <a:p>
            <a:pPr>
              <a:lnSpc>
                <a:spcPct val="120000"/>
              </a:lnSpc>
            </a:pPr>
            <a:r>
              <a:rPr lang="en-US" b="1" dirty="0">
                <a:solidFill>
                  <a:schemeClr val="tx1"/>
                </a:solidFill>
              </a:rPr>
              <a:t>Friedrich Alexander </a:t>
            </a:r>
            <a:r>
              <a:rPr lang="en-US" b="1" dirty="0" err="1">
                <a:solidFill>
                  <a:schemeClr val="tx1"/>
                </a:solidFill>
              </a:rPr>
              <a:t>Univesitat</a:t>
            </a:r>
            <a:r>
              <a:rPr lang="en-US" b="1" dirty="0">
                <a:solidFill>
                  <a:schemeClr val="tx1"/>
                </a:solidFill>
              </a:rPr>
              <a:t> Erlangen-Nuremberg </a:t>
            </a:r>
          </a:p>
          <a:p>
            <a:pPr>
              <a:lnSpc>
                <a:spcPct val="120000"/>
              </a:lnSpc>
            </a:pPr>
            <a:r>
              <a:rPr lang="en-US" b="1" dirty="0">
                <a:solidFill>
                  <a:schemeClr val="tx1"/>
                </a:solidFill>
              </a:rPr>
              <a:t>2016/2018</a:t>
            </a:r>
          </a:p>
          <a:p>
            <a:pPr>
              <a:lnSpc>
                <a:spcPct val="120000"/>
              </a:lnSpc>
            </a:pPr>
            <a:r>
              <a:rPr lang="en-US" b="1" dirty="0">
                <a:solidFill>
                  <a:schemeClr val="tx1"/>
                </a:solidFill>
              </a:rPr>
              <a:t>Prof. Dr. Thomas Herbst</a:t>
            </a:r>
          </a:p>
          <a:p>
            <a:pPr>
              <a:lnSpc>
                <a:spcPct val="120000"/>
              </a:lnSpc>
            </a:pPr>
            <a:r>
              <a:rPr lang="en-US" b="1" dirty="0">
                <a:solidFill>
                  <a:schemeClr val="tx1"/>
                </a:solidFill>
              </a:rPr>
              <a:t>Prof. Dr. Thorsten </a:t>
            </a:r>
            <a:r>
              <a:rPr lang="en-US" b="1" dirty="0" err="1">
                <a:solidFill>
                  <a:schemeClr val="tx1"/>
                </a:solidFill>
              </a:rPr>
              <a:t>Piske</a:t>
            </a:r>
            <a:endParaRPr lang="en-GB" b="1" dirty="0">
              <a:solidFill>
                <a:schemeClr val="tx1"/>
              </a:solidFill>
            </a:endParaRPr>
          </a:p>
          <a:p>
            <a:pPr>
              <a:lnSpc>
                <a:spcPct val="120000"/>
              </a:lnSpc>
            </a:pPr>
            <a:r>
              <a:rPr lang="en-US" b="1" dirty="0">
                <a:solidFill>
                  <a:schemeClr val="tx1"/>
                </a:solidFill>
              </a:rPr>
              <a:t>Gustavo </a:t>
            </a:r>
            <a:r>
              <a:rPr lang="en-US" b="1" dirty="0" err="1">
                <a:solidFill>
                  <a:schemeClr val="tx1"/>
                </a:solidFill>
              </a:rPr>
              <a:t>Rubino</a:t>
            </a:r>
            <a:r>
              <a:rPr lang="en-US" b="1" dirty="0">
                <a:solidFill>
                  <a:schemeClr val="tx1"/>
                </a:solidFill>
              </a:rPr>
              <a:t> Ernesto</a:t>
            </a:r>
            <a:endParaRPr lang="en-GB" b="1" dirty="0">
              <a:solidFill>
                <a:schemeClr val="tx1"/>
              </a:solidFill>
            </a:endParaRPr>
          </a:p>
          <a:p>
            <a:pPr>
              <a:lnSpc>
                <a:spcPct val="120000"/>
              </a:lnSpc>
            </a:pPr>
            <a:endParaRPr lang="de-DE" b="1" dirty="0">
              <a:solidFill>
                <a:schemeClr val="tx1"/>
              </a:solidFill>
            </a:endParaRPr>
          </a:p>
        </p:txBody>
      </p:sp>
      <p:pic>
        <p:nvPicPr>
          <p:cNvPr id="9" name="Bildplatzhalter 7" descr="ReWi_WiSo_Neubau-breit.JPG"/>
          <p:cNvPicPr>
            <a:picLocks noGrp="1" noChangeAspect="1"/>
          </p:cNvPicPr>
          <p:nvPr>
            <p:ph type="pic" sz="quarter" idx="10"/>
          </p:nvPr>
        </p:nvPicPr>
        <p:blipFill>
          <a:blip r:embed="rId2" cstate="print"/>
          <a:srcRect t="33635" b="33635"/>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207921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935867" y="820293"/>
            <a:ext cx="5272265"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been = </a:t>
            </a:r>
            <a:r>
              <a:rPr lang="en-US" sz="8000" b="1" dirty="0" err="1">
                <a:solidFill>
                  <a:srgbClr val="FF0000"/>
                </a:solidFill>
                <a:latin typeface="Print Dashed" panose="02000000000000000000" pitchFamily="2" charset="0"/>
              </a:rPr>
              <a:t>estado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91825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B64251FF-B5FB-4B90-AE4C-F1D586A2CA2E}"/>
              </a:ext>
            </a:extLst>
          </p:cNvPr>
          <p:cNvPicPr>
            <a:picLocks noChangeAspect="1"/>
          </p:cNvPicPr>
          <p:nvPr/>
        </p:nvPicPr>
        <p:blipFill>
          <a:blip r:embed="rId2"/>
          <a:stretch>
            <a:fillRect/>
          </a:stretch>
        </p:blipFill>
        <p:spPr>
          <a:xfrm>
            <a:off x="1308281" y="589312"/>
            <a:ext cx="6527438" cy="3964875"/>
          </a:xfrm>
          <a:prstGeom prst="rect">
            <a:avLst/>
          </a:prstGeom>
        </p:spPr>
      </p:pic>
      <p:sp>
        <p:nvSpPr>
          <p:cNvPr id="7" name="TextBox 6">
            <a:extLst>
              <a:ext uri="{FF2B5EF4-FFF2-40B4-BE49-F238E27FC236}">
                <a16:creationId xmlns:a16="http://schemas.microsoft.com/office/drawing/2014/main" id="{73753552-93E5-4517-A41F-0F94A99E3CC7}"/>
              </a:ext>
            </a:extLst>
          </p:cNvPr>
          <p:cNvSpPr txBox="1"/>
          <p:nvPr/>
        </p:nvSpPr>
        <p:spPr>
          <a:xfrm>
            <a:off x="1408922" y="4574193"/>
            <a:ext cx="6718041" cy="369332"/>
          </a:xfrm>
          <a:prstGeom prst="rect">
            <a:avLst/>
          </a:prstGeom>
          <a:noFill/>
        </p:spPr>
        <p:txBody>
          <a:bodyPr wrap="square" rtlCol="0">
            <a:spAutoFit/>
          </a:bodyPr>
          <a:lstStyle/>
          <a:p>
            <a:r>
              <a:rPr lang="en-US" dirty="0"/>
              <a:t>     ELA            TEM                </a:t>
            </a:r>
            <a:r>
              <a:rPr lang="en-US" dirty="0">
                <a:solidFill>
                  <a:srgbClr val="FF0000"/>
                </a:solidFill>
              </a:rPr>
              <a:t>ESTADO</a:t>
            </a:r>
            <a:r>
              <a:rPr lang="en-US" dirty="0"/>
              <a:t>                  BEM</a:t>
            </a:r>
            <a:endParaRPr lang="en-GB" dirty="0"/>
          </a:p>
        </p:txBody>
      </p:sp>
    </p:spTree>
    <p:extLst>
      <p:ext uri="{BB962C8B-B14F-4D97-AF65-F5344CB8AC3E}">
        <p14:creationId xmlns:p14="http://schemas.microsoft.com/office/powerpoint/2010/main" val="37772782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940731" y="868932"/>
            <a:ext cx="5262537"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been = </a:t>
            </a:r>
            <a:r>
              <a:rPr lang="en-US" sz="8000" b="1" dirty="0" err="1">
                <a:solidFill>
                  <a:srgbClr val="FF0000"/>
                </a:solidFill>
                <a:latin typeface="Print Dashed" panose="02000000000000000000" pitchFamily="2" charset="0"/>
              </a:rPr>
              <a:t>estado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0983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           EU    </a:t>
            </a:r>
            <a:r>
              <a:rPr lang="en-US" dirty="0">
                <a:solidFill>
                  <a:srgbClr val="FF0000"/>
                </a:solidFill>
              </a:rPr>
              <a:t>PEGO</a:t>
            </a:r>
            <a:r>
              <a:rPr lang="en-US" dirty="0"/>
              <a:t>              ÁGUA</a:t>
            </a:r>
            <a:endParaRPr lang="en-GB" dirty="0"/>
          </a:p>
        </p:txBody>
      </p:sp>
      <p:pic>
        <p:nvPicPr>
          <p:cNvPr id="2" name="Picture 1">
            <a:extLst>
              <a:ext uri="{FF2B5EF4-FFF2-40B4-BE49-F238E27FC236}">
                <a16:creationId xmlns:a16="http://schemas.microsoft.com/office/drawing/2014/main" id="{92D0F738-AA2A-4789-8995-1544E52BE05C}"/>
              </a:ext>
            </a:extLst>
          </p:cNvPr>
          <p:cNvPicPr>
            <a:picLocks noChangeAspect="1"/>
          </p:cNvPicPr>
          <p:nvPr/>
        </p:nvPicPr>
        <p:blipFill rotWithShape="1">
          <a:blip r:embed="rId2"/>
          <a:srcRect l="1625" t="3369" r="812" b="1502"/>
          <a:stretch/>
        </p:blipFill>
        <p:spPr>
          <a:xfrm>
            <a:off x="1937988" y="621598"/>
            <a:ext cx="5268024" cy="3900304"/>
          </a:xfrm>
          <a:prstGeom prst="rect">
            <a:avLst/>
          </a:prstGeom>
        </p:spPr>
      </p:pic>
    </p:spTree>
    <p:extLst>
      <p:ext uri="{BB962C8B-B14F-4D97-AF65-F5344CB8AC3E}">
        <p14:creationId xmlns:p14="http://schemas.microsoft.com/office/powerpoint/2010/main" val="12442610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get = </a:t>
            </a:r>
            <a:r>
              <a:rPr lang="en-US" sz="8000" b="1" dirty="0" err="1">
                <a:solidFill>
                  <a:srgbClr val="FF0000"/>
                </a:solidFill>
                <a:latin typeface="Print Dashed" panose="02000000000000000000" pitchFamily="2" charset="0"/>
              </a:rPr>
              <a:t>pego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3394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2845EB1E-C455-485D-BFDF-33B9E5D3126C}"/>
              </a:ext>
            </a:extLst>
          </p:cNvPr>
          <p:cNvPicPr>
            <a:picLocks noChangeAspect="1"/>
          </p:cNvPicPr>
          <p:nvPr/>
        </p:nvPicPr>
        <p:blipFill>
          <a:blip r:embed="rId2"/>
          <a:stretch>
            <a:fillRect/>
          </a:stretch>
        </p:blipFill>
        <p:spPr>
          <a:xfrm>
            <a:off x="1267868" y="595549"/>
            <a:ext cx="6433165" cy="3952402"/>
          </a:xfrm>
          <a:prstGeom prst="rect">
            <a:avLst/>
          </a:prstGeom>
        </p:spPr>
      </p:pic>
      <p:sp>
        <p:nvSpPr>
          <p:cNvPr id="7" name="TextBox 6">
            <a:extLst>
              <a:ext uri="{FF2B5EF4-FFF2-40B4-BE49-F238E27FC236}">
                <a16:creationId xmlns:a16="http://schemas.microsoft.com/office/drawing/2014/main" id="{C64D71F0-0079-43F7-ABB7-4C7788AE1B8F}"/>
              </a:ext>
            </a:extLst>
          </p:cNvPr>
          <p:cNvSpPr txBox="1"/>
          <p:nvPr/>
        </p:nvSpPr>
        <p:spPr>
          <a:xfrm>
            <a:off x="1974715" y="4574193"/>
            <a:ext cx="5019472" cy="369332"/>
          </a:xfrm>
          <a:prstGeom prst="rect">
            <a:avLst/>
          </a:prstGeom>
          <a:noFill/>
        </p:spPr>
        <p:txBody>
          <a:bodyPr wrap="square" rtlCol="0">
            <a:spAutoFit/>
          </a:bodyPr>
          <a:lstStyle/>
          <a:p>
            <a:r>
              <a:rPr lang="en-US" dirty="0"/>
              <a:t>     NÓS          </a:t>
            </a:r>
            <a:r>
              <a:rPr lang="en-US" dirty="0">
                <a:solidFill>
                  <a:srgbClr val="FF0000"/>
                </a:solidFill>
              </a:rPr>
              <a:t>TEMOS</a:t>
            </a:r>
            <a:r>
              <a:rPr lang="en-US" dirty="0"/>
              <a:t>      UMA       MESA</a:t>
            </a:r>
            <a:endParaRPr lang="en-GB" dirty="0"/>
          </a:p>
        </p:txBody>
      </p:sp>
    </p:spTree>
    <p:extLst>
      <p:ext uri="{BB962C8B-B14F-4D97-AF65-F5344CB8AC3E}">
        <p14:creationId xmlns:p14="http://schemas.microsoft.com/office/powerpoint/2010/main" val="1913264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get = </a:t>
            </a:r>
            <a:r>
              <a:rPr lang="en-US" sz="8000" b="1" dirty="0" err="1">
                <a:solidFill>
                  <a:srgbClr val="FF0000"/>
                </a:solidFill>
                <a:latin typeface="Print Dashed" panose="02000000000000000000" pitchFamily="2" charset="0"/>
              </a:rPr>
              <a:t>temos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87294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073020" y="4574193"/>
            <a:ext cx="7154235" cy="369332"/>
          </a:xfrm>
          <a:prstGeom prst="rect">
            <a:avLst/>
          </a:prstGeom>
          <a:noFill/>
        </p:spPr>
        <p:txBody>
          <a:bodyPr wrap="square" rtlCol="0">
            <a:spAutoFit/>
          </a:bodyPr>
          <a:lstStyle/>
          <a:p>
            <a:r>
              <a:rPr lang="en-US" dirty="0"/>
              <a:t>ELAS 	   </a:t>
            </a:r>
            <a:r>
              <a:rPr lang="en-US" dirty="0">
                <a:solidFill>
                  <a:srgbClr val="FF0000"/>
                </a:solidFill>
              </a:rPr>
              <a:t>     VÃO</a:t>
            </a:r>
            <a:r>
              <a:rPr lang="en-US" dirty="0"/>
              <a:t>              CASA                   TODO              DIA</a:t>
            </a:r>
            <a:endParaRPr lang="en-GB" dirty="0"/>
          </a:p>
        </p:txBody>
      </p:sp>
      <p:pic>
        <p:nvPicPr>
          <p:cNvPr id="2" name="Picture 1">
            <a:extLst>
              <a:ext uri="{FF2B5EF4-FFF2-40B4-BE49-F238E27FC236}">
                <a16:creationId xmlns:a16="http://schemas.microsoft.com/office/drawing/2014/main" id="{AA826528-158B-40D6-99E9-83B912261BC5}"/>
              </a:ext>
            </a:extLst>
          </p:cNvPr>
          <p:cNvPicPr>
            <a:picLocks noChangeAspect="1"/>
          </p:cNvPicPr>
          <p:nvPr/>
        </p:nvPicPr>
        <p:blipFill>
          <a:blip r:embed="rId2"/>
          <a:stretch>
            <a:fillRect/>
          </a:stretch>
        </p:blipFill>
        <p:spPr>
          <a:xfrm>
            <a:off x="691800" y="739359"/>
            <a:ext cx="7760399" cy="3664781"/>
          </a:xfrm>
          <a:prstGeom prst="rect">
            <a:avLst/>
          </a:prstGeom>
        </p:spPr>
      </p:pic>
    </p:spTree>
    <p:extLst>
      <p:ext uri="{BB962C8B-B14F-4D97-AF65-F5344CB8AC3E}">
        <p14:creationId xmlns:p14="http://schemas.microsoft.com/office/powerpoint/2010/main" val="27849662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go = </a:t>
            </a:r>
            <a:r>
              <a:rPr lang="en-US" sz="8000" b="1" dirty="0" err="1">
                <a:solidFill>
                  <a:srgbClr val="FF0000"/>
                </a:solidFill>
                <a:latin typeface="Print Dashed" panose="02000000000000000000" pitchFamily="2" charset="0"/>
              </a:rPr>
              <a:t>vamos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5319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109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A11C05F7-E966-40CE-A4A6-8822D7A32212}"/>
              </a:ext>
            </a:extLst>
          </p:cNvPr>
          <p:cNvPicPr>
            <a:picLocks noChangeAspect="1"/>
          </p:cNvPicPr>
          <p:nvPr/>
        </p:nvPicPr>
        <p:blipFill>
          <a:blip r:embed="rId2"/>
          <a:stretch>
            <a:fillRect/>
          </a:stretch>
        </p:blipFill>
        <p:spPr>
          <a:xfrm>
            <a:off x="1174736" y="622150"/>
            <a:ext cx="6794527" cy="3899200"/>
          </a:xfrm>
          <a:prstGeom prst="rect">
            <a:avLst/>
          </a:prstGeom>
        </p:spPr>
      </p:pic>
      <p:sp>
        <p:nvSpPr>
          <p:cNvPr id="7" name="TextBox 6">
            <a:extLst>
              <a:ext uri="{FF2B5EF4-FFF2-40B4-BE49-F238E27FC236}">
                <a16:creationId xmlns:a16="http://schemas.microsoft.com/office/drawing/2014/main" id="{B1D85F86-A46E-4C98-9A79-D10A84E70C2B}"/>
              </a:ext>
            </a:extLst>
          </p:cNvPr>
          <p:cNvSpPr txBox="1"/>
          <p:nvPr/>
        </p:nvSpPr>
        <p:spPr>
          <a:xfrm>
            <a:off x="1614196" y="4574193"/>
            <a:ext cx="6120001" cy="369332"/>
          </a:xfrm>
          <a:prstGeom prst="rect">
            <a:avLst/>
          </a:prstGeom>
          <a:noFill/>
        </p:spPr>
        <p:txBody>
          <a:bodyPr wrap="square" rtlCol="0">
            <a:spAutoFit/>
          </a:bodyPr>
          <a:lstStyle/>
          <a:p>
            <a:r>
              <a:rPr lang="en-US" dirty="0"/>
              <a:t>NÓS 	</a:t>
            </a:r>
            <a:r>
              <a:rPr lang="en-US" dirty="0">
                <a:solidFill>
                  <a:srgbClr val="FF0000"/>
                </a:solidFill>
              </a:rPr>
              <a:t> VAMOS</a:t>
            </a:r>
            <a:r>
              <a:rPr lang="en-US" dirty="0"/>
              <a:t>       PRO         SEU               QUARTO</a:t>
            </a:r>
            <a:endParaRPr lang="en-GB" dirty="0"/>
          </a:p>
        </p:txBody>
      </p:sp>
    </p:spTree>
    <p:extLst>
      <p:ext uri="{BB962C8B-B14F-4D97-AF65-F5344CB8AC3E}">
        <p14:creationId xmlns:p14="http://schemas.microsoft.com/office/powerpoint/2010/main" val="105557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371208" y="2571750"/>
            <a:ext cx="8591519" cy="823281"/>
          </a:xfrm>
        </p:spPr>
        <p:txBody>
          <a:bodyPr>
            <a:normAutofit/>
          </a:bodyPr>
          <a:lstStyle/>
          <a:p>
            <a:r>
              <a:rPr lang="en-US" sz="3000" b="1" dirty="0"/>
              <a:t>The Test</a:t>
            </a:r>
            <a:endParaRPr lang="de-DE" sz="3000" b="1" dirty="0"/>
          </a:p>
        </p:txBody>
      </p:sp>
    </p:spTree>
    <p:extLst>
      <p:ext uri="{BB962C8B-B14F-4D97-AF65-F5344CB8AC3E}">
        <p14:creationId xmlns:p14="http://schemas.microsoft.com/office/powerpoint/2010/main" val="5879682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go = </a:t>
            </a:r>
            <a:r>
              <a:rPr lang="en-US" sz="8000" b="1" dirty="0" err="1">
                <a:solidFill>
                  <a:srgbClr val="FF0000"/>
                </a:solidFill>
                <a:latin typeface="Print Dashed" panose="02000000000000000000" pitchFamily="2" charset="0"/>
              </a:rPr>
              <a:t>vamos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5239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2246610" y="4572044"/>
            <a:ext cx="4475679" cy="369332"/>
          </a:xfrm>
          <a:prstGeom prst="rect">
            <a:avLst/>
          </a:prstGeom>
          <a:noFill/>
        </p:spPr>
        <p:txBody>
          <a:bodyPr wrap="square" rtlCol="0">
            <a:spAutoFit/>
          </a:bodyPr>
          <a:lstStyle/>
          <a:p>
            <a:r>
              <a:rPr lang="en-US" dirty="0"/>
              <a:t>VOCÊ 	      </a:t>
            </a:r>
            <a:r>
              <a:rPr lang="en-US" dirty="0">
                <a:solidFill>
                  <a:srgbClr val="FF0000"/>
                </a:solidFill>
              </a:rPr>
              <a:t>TÊM</a:t>
            </a:r>
            <a:r>
              <a:rPr lang="en-US" dirty="0"/>
              <a:t>        UM   CACHORRO</a:t>
            </a:r>
            <a:endParaRPr lang="en-GB" dirty="0"/>
          </a:p>
        </p:txBody>
      </p:sp>
      <p:pic>
        <p:nvPicPr>
          <p:cNvPr id="2" name="Picture 1">
            <a:extLst>
              <a:ext uri="{FF2B5EF4-FFF2-40B4-BE49-F238E27FC236}">
                <a16:creationId xmlns:a16="http://schemas.microsoft.com/office/drawing/2014/main" id="{D439EB4D-6102-4A16-AAD3-9B066CC69DFE}"/>
              </a:ext>
            </a:extLst>
          </p:cNvPr>
          <p:cNvPicPr>
            <a:picLocks noChangeAspect="1"/>
          </p:cNvPicPr>
          <p:nvPr/>
        </p:nvPicPr>
        <p:blipFill>
          <a:blip r:embed="rId2"/>
          <a:stretch>
            <a:fillRect/>
          </a:stretch>
        </p:blipFill>
        <p:spPr>
          <a:xfrm>
            <a:off x="975319" y="571456"/>
            <a:ext cx="7018263" cy="4002737"/>
          </a:xfrm>
          <a:prstGeom prst="rect">
            <a:avLst/>
          </a:prstGeom>
        </p:spPr>
      </p:pic>
    </p:spTree>
    <p:extLst>
      <p:ext uri="{BB962C8B-B14F-4D97-AF65-F5344CB8AC3E}">
        <p14:creationId xmlns:p14="http://schemas.microsoft.com/office/powerpoint/2010/main" val="36206988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got = </a:t>
            </a:r>
            <a:r>
              <a:rPr lang="en-US" sz="8000" b="1" dirty="0" err="1">
                <a:solidFill>
                  <a:srgbClr val="FF0000"/>
                </a:solidFill>
                <a:latin typeface="Print Dashed" panose="02000000000000000000" pitchFamily="2" charset="0"/>
              </a:rPr>
              <a:t>temos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4649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772816" y="4574193"/>
            <a:ext cx="6214188" cy="369332"/>
          </a:xfrm>
          <a:prstGeom prst="rect">
            <a:avLst/>
          </a:prstGeom>
          <a:noFill/>
        </p:spPr>
        <p:txBody>
          <a:bodyPr wrap="square" rtlCol="0">
            <a:spAutoFit/>
          </a:bodyPr>
          <a:lstStyle/>
          <a:p>
            <a:r>
              <a:rPr lang="en-US" dirty="0"/>
              <a:t>ELAS                  </a:t>
            </a:r>
            <a:r>
              <a:rPr lang="en-US" dirty="0">
                <a:solidFill>
                  <a:srgbClr val="FF0000"/>
                </a:solidFill>
              </a:rPr>
              <a:t>TÊM</a:t>
            </a:r>
            <a:r>
              <a:rPr lang="en-US" dirty="0"/>
              <a:t>            ESCUROS           OLHOS</a:t>
            </a:r>
            <a:endParaRPr lang="en-GB" dirty="0"/>
          </a:p>
        </p:txBody>
      </p:sp>
      <p:pic>
        <p:nvPicPr>
          <p:cNvPr id="2" name="Picture 1">
            <a:extLst>
              <a:ext uri="{FF2B5EF4-FFF2-40B4-BE49-F238E27FC236}">
                <a16:creationId xmlns:a16="http://schemas.microsoft.com/office/drawing/2014/main" id="{0A9A959F-F52B-421A-925F-49AA1D0CE18F}"/>
              </a:ext>
            </a:extLst>
          </p:cNvPr>
          <p:cNvPicPr>
            <a:picLocks noChangeAspect="1"/>
          </p:cNvPicPr>
          <p:nvPr/>
        </p:nvPicPr>
        <p:blipFill>
          <a:blip r:embed="rId2"/>
          <a:stretch>
            <a:fillRect/>
          </a:stretch>
        </p:blipFill>
        <p:spPr>
          <a:xfrm>
            <a:off x="1054436" y="530203"/>
            <a:ext cx="7035128" cy="4083094"/>
          </a:xfrm>
          <a:prstGeom prst="rect">
            <a:avLst/>
          </a:prstGeom>
        </p:spPr>
      </p:pic>
    </p:spTree>
    <p:extLst>
      <p:ext uri="{BB962C8B-B14F-4D97-AF65-F5344CB8AC3E}">
        <p14:creationId xmlns:p14="http://schemas.microsoft.com/office/powerpoint/2010/main" val="37421355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got = </a:t>
            </a:r>
            <a:r>
              <a:rPr lang="en-US" sz="8000" b="1" dirty="0" err="1">
                <a:solidFill>
                  <a:srgbClr val="FF0000"/>
                </a:solidFill>
                <a:latin typeface="Print Dashed" panose="02000000000000000000" pitchFamily="2" charset="0"/>
              </a:rPr>
              <a:t>temos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03119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0F44838D-BB23-4FF1-A720-8A7D60A955F6}"/>
              </a:ext>
            </a:extLst>
          </p:cNvPr>
          <p:cNvPicPr>
            <a:picLocks noChangeAspect="1"/>
          </p:cNvPicPr>
          <p:nvPr/>
        </p:nvPicPr>
        <p:blipFill>
          <a:blip r:embed="rId2"/>
          <a:stretch>
            <a:fillRect/>
          </a:stretch>
        </p:blipFill>
        <p:spPr>
          <a:xfrm>
            <a:off x="1235753" y="675703"/>
            <a:ext cx="6672493" cy="3792094"/>
          </a:xfrm>
          <a:prstGeom prst="rect">
            <a:avLst/>
          </a:prstGeom>
        </p:spPr>
      </p:pic>
    </p:spTree>
    <p:extLst>
      <p:ext uri="{BB962C8B-B14F-4D97-AF65-F5344CB8AC3E}">
        <p14:creationId xmlns:p14="http://schemas.microsoft.com/office/powerpoint/2010/main" val="13790693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751042" y="859204"/>
            <a:ext cx="5641915"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can = </a:t>
            </a:r>
            <a:r>
              <a:rPr lang="en-US" sz="8000" b="1" dirty="0" err="1">
                <a:solidFill>
                  <a:srgbClr val="FF0000"/>
                </a:solidFill>
                <a:latin typeface="Print Dashed" panose="02000000000000000000" pitchFamily="2" charset="0"/>
              </a:rPr>
              <a:t>podemos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6666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8C0C1047-3CA7-46C8-B59C-FBA0F4A1F3E7}"/>
              </a:ext>
            </a:extLst>
          </p:cNvPr>
          <p:cNvPicPr>
            <a:picLocks noChangeAspect="1"/>
          </p:cNvPicPr>
          <p:nvPr/>
        </p:nvPicPr>
        <p:blipFill>
          <a:blip r:embed="rId2"/>
          <a:stretch>
            <a:fillRect/>
          </a:stretch>
        </p:blipFill>
        <p:spPr>
          <a:xfrm>
            <a:off x="983459" y="581603"/>
            <a:ext cx="7177082" cy="3980294"/>
          </a:xfrm>
          <a:prstGeom prst="rect">
            <a:avLst/>
          </a:prstGeom>
        </p:spPr>
      </p:pic>
    </p:spTree>
    <p:extLst>
      <p:ext uri="{BB962C8B-B14F-4D97-AF65-F5344CB8AC3E}">
        <p14:creationId xmlns:p14="http://schemas.microsoft.com/office/powerpoint/2010/main" val="11111918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
        <p:nvSpPr>
          <p:cNvPr id="8" name="TextBox 7">
            <a:extLst>
              <a:ext uri="{FF2B5EF4-FFF2-40B4-BE49-F238E27FC236}">
                <a16:creationId xmlns:a16="http://schemas.microsoft.com/office/drawing/2014/main" id="{11EF7A40-F3CB-4388-9B9D-3788F0F9CCB7}"/>
              </a:ext>
            </a:extLst>
          </p:cNvPr>
          <p:cNvSpPr txBox="1"/>
          <p:nvPr/>
        </p:nvSpPr>
        <p:spPr>
          <a:xfrm>
            <a:off x="1751042" y="859204"/>
            <a:ext cx="5641915"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can = </a:t>
            </a:r>
            <a:r>
              <a:rPr lang="en-US" sz="8000" b="1" dirty="0" err="1">
                <a:solidFill>
                  <a:srgbClr val="FF0000"/>
                </a:solidFill>
                <a:latin typeface="Print Dashed" panose="02000000000000000000" pitchFamily="2" charset="0"/>
              </a:rPr>
              <a:t>podemos</a:t>
            </a:r>
            <a:endParaRPr lang="en-GB" sz="8000" b="1" dirty="0">
              <a:solidFill>
                <a:srgbClr val="FF0000"/>
              </a:solidFill>
              <a:latin typeface="Print Dashed" panose="02000000000000000000" pitchFamily="2" charset="0"/>
            </a:endParaRPr>
          </a:p>
        </p:txBody>
      </p:sp>
    </p:spTree>
    <p:extLst>
      <p:ext uri="{BB962C8B-B14F-4D97-AF65-F5344CB8AC3E}">
        <p14:creationId xmlns:p14="http://schemas.microsoft.com/office/powerpoint/2010/main" val="17191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119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6C548996-F873-4059-B32A-C67128E17D00}"/>
              </a:ext>
            </a:extLst>
          </p:cNvPr>
          <p:cNvPicPr>
            <a:picLocks noChangeAspect="1"/>
          </p:cNvPicPr>
          <p:nvPr/>
        </p:nvPicPr>
        <p:blipFill>
          <a:blip r:embed="rId2"/>
          <a:stretch>
            <a:fillRect/>
          </a:stretch>
        </p:blipFill>
        <p:spPr>
          <a:xfrm>
            <a:off x="637405" y="739359"/>
            <a:ext cx="7869190" cy="3664781"/>
          </a:xfrm>
          <a:prstGeom prst="rect">
            <a:avLst/>
          </a:prstGeom>
        </p:spPr>
      </p:pic>
    </p:spTree>
    <p:extLst>
      <p:ext uri="{BB962C8B-B14F-4D97-AF65-F5344CB8AC3E}">
        <p14:creationId xmlns:p14="http://schemas.microsoft.com/office/powerpoint/2010/main" val="382585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4579123B-6750-4FF8-88DE-238CC1E63158}"/>
              </a:ext>
            </a:extLst>
          </p:cNvPr>
          <p:cNvPicPr>
            <a:picLocks noChangeAspect="1"/>
          </p:cNvPicPr>
          <p:nvPr/>
        </p:nvPicPr>
        <p:blipFill rotWithShape="1">
          <a:blip r:embed="rId2"/>
          <a:srcRect l="25000" t="40856" r="28235" b="31418"/>
          <a:stretch/>
        </p:blipFill>
        <p:spPr>
          <a:xfrm>
            <a:off x="448453" y="1197234"/>
            <a:ext cx="8247093" cy="2749031"/>
          </a:xfrm>
          <a:prstGeom prst="rect">
            <a:avLst/>
          </a:prstGeom>
        </p:spPr>
      </p:pic>
    </p:spTree>
    <p:extLst>
      <p:ext uri="{BB962C8B-B14F-4D97-AF65-F5344CB8AC3E}">
        <p14:creationId xmlns:p14="http://schemas.microsoft.com/office/powerpoint/2010/main" val="2636527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376527" y="839749"/>
            <a:ext cx="6390945"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looked = </a:t>
            </a:r>
            <a:r>
              <a:rPr lang="en-US" sz="8000" b="1" dirty="0" err="1">
                <a:solidFill>
                  <a:srgbClr val="FF0000"/>
                </a:solidFill>
                <a:latin typeface="Print Dashed" panose="02000000000000000000" pitchFamily="2" charset="0"/>
              </a:rPr>
              <a:t>olhamos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4006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F74449AD-DF0A-45A8-96DF-09B53CE54283}"/>
              </a:ext>
            </a:extLst>
          </p:cNvPr>
          <p:cNvPicPr>
            <a:picLocks noChangeAspect="1"/>
          </p:cNvPicPr>
          <p:nvPr/>
        </p:nvPicPr>
        <p:blipFill>
          <a:blip r:embed="rId2"/>
          <a:stretch>
            <a:fillRect/>
          </a:stretch>
        </p:blipFill>
        <p:spPr>
          <a:xfrm>
            <a:off x="1424451" y="569150"/>
            <a:ext cx="6120000" cy="4005199"/>
          </a:xfrm>
          <a:prstGeom prst="rect">
            <a:avLst/>
          </a:prstGeom>
        </p:spPr>
      </p:pic>
    </p:spTree>
    <p:extLst>
      <p:ext uri="{BB962C8B-B14F-4D97-AF65-F5344CB8AC3E}">
        <p14:creationId xmlns:p14="http://schemas.microsoft.com/office/powerpoint/2010/main" val="17215728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
        <p:nvSpPr>
          <p:cNvPr id="8" name="TextBox 7">
            <a:extLst>
              <a:ext uri="{FF2B5EF4-FFF2-40B4-BE49-F238E27FC236}">
                <a16:creationId xmlns:a16="http://schemas.microsoft.com/office/drawing/2014/main" id="{BAE40F9F-C8C2-4E16-9701-21813EA90223}"/>
              </a:ext>
            </a:extLst>
          </p:cNvPr>
          <p:cNvSpPr txBox="1"/>
          <p:nvPr/>
        </p:nvSpPr>
        <p:spPr>
          <a:xfrm>
            <a:off x="1376527" y="839749"/>
            <a:ext cx="6390945"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looked = </a:t>
            </a:r>
            <a:r>
              <a:rPr lang="en-US" sz="8000" b="1" dirty="0" err="1">
                <a:solidFill>
                  <a:srgbClr val="FF0000"/>
                </a:solidFill>
                <a:latin typeface="Print Dashed" panose="02000000000000000000" pitchFamily="2" charset="0"/>
              </a:rPr>
              <a:t>olhamos</a:t>
            </a:r>
            <a:endParaRPr lang="en-GB" sz="8000" b="1" dirty="0">
              <a:solidFill>
                <a:srgbClr val="FF0000"/>
              </a:solidFill>
              <a:latin typeface="Print Dashed" panose="02000000000000000000" pitchFamily="2" charset="0"/>
            </a:endParaRPr>
          </a:p>
        </p:txBody>
      </p:sp>
    </p:spTree>
    <p:extLst>
      <p:ext uri="{BB962C8B-B14F-4D97-AF65-F5344CB8AC3E}">
        <p14:creationId xmlns:p14="http://schemas.microsoft.com/office/powerpoint/2010/main" val="25058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F227E4BE-5B78-431E-90DE-FFBF69D6E0BD}"/>
              </a:ext>
            </a:extLst>
          </p:cNvPr>
          <p:cNvPicPr>
            <a:picLocks noChangeAspect="1"/>
          </p:cNvPicPr>
          <p:nvPr/>
        </p:nvPicPr>
        <p:blipFill>
          <a:blip r:embed="rId2"/>
          <a:stretch>
            <a:fillRect/>
          </a:stretch>
        </p:blipFill>
        <p:spPr>
          <a:xfrm>
            <a:off x="1485921" y="627517"/>
            <a:ext cx="5997059" cy="3888466"/>
          </a:xfrm>
          <a:prstGeom prst="rect">
            <a:avLst/>
          </a:prstGeom>
        </p:spPr>
      </p:pic>
    </p:spTree>
    <p:extLst>
      <p:ext uri="{BB962C8B-B14F-4D97-AF65-F5344CB8AC3E}">
        <p14:creationId xmlns:p14="http://schemas.microsoft.com/office/powerpoint/2010/main" val="9887529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’ve = </a:t>
            </a:r>
            <a:r>
              <a:rPr lang="en-US" sz="8000" b="1" dirty="0" err="1">
                <a:solidFill>
                  <a:srgbClr val="FF0000"/>
                </a:solidFill>
                <a:latin typeface="Print Dashed" panose="02000000000000000000" pitchFamily="2" charset="0"/>
              </a:rPr>
              <a:t>temos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261354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DA8B538B-2DA6-45AB-93A2-F49CA4673514}"/>
              </a:ext>
            </a:extLst>
          </p:cNvPr>
          <p:cNvPicPr>
            <a:picLocks noChangeAspect="1"/>
          </p:cNvPicPr>
          <p:nvPr/>
        </p:nvPicPr>
        <p:blipFill>
          <a:blip r:embed="rId2"/>
          <a:stretch>
            <a:fillRect/>
          </a:stretch>
        </p:blipFill>
        <p:spPr>
          <a:xfrm>
            <a:off x="1217622" y="616593"/>
            <a:ext cx="6708756" cy="3910313"/>
          </a:xfrm>
          <a:prstGeom prst="rect">
            <a:avLst/>
          </a:prstGeom>
        </p:spPr>
      </p:pic>
    </p:spTree>
    <p:extLst>
      <p:ext uri="{BB962C8B-B14F-4D97-AF65-F5344CB8AC3E}">
        <p14:creationId xmlns:p14="http://schemas.microsoft.com/office/powerpoint/2010/main" val="36204271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
        <p:nvSpPr>
          <p:cNvPr id="8" name="TextBox 7">
            <a:extLst>
              <a:ext uri="{FF2B5EF4-FFF2-40B4-BE49-F238E27FC236}">
                <a16:creationId xmlns:a16="http://schemas.microsoft.com/office/drawing/2014/main" id="{19872FC1-DF16-4E22-849B-134BD459C72F}"/>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’ve = </a:t>
            </a:r>
            <a:r>
              <a:rPr lang="en-US" sz="8000" b="1" dirty="0" err="1">
                <a:solidFill>
                  <a:srgbClr val="FF0000"/>
                </a:solidFill>
                <a:latin typeface="Print Dashed" panose="02000000000000000000" pitchFamily="2" charset="0"/>
              </a:rPr>
              <a:t>tem</a:t>
            </a:r>
            <a:endParaRPr lang="en-GB" sz="8000" b="1" dirty="0">
              <a:solidFill>
                <a:srgbClr val="FF0000"/>
              </a:solidFill>
              <a:latin typeface="Print Dashed" panose="02000000000000000000" pitchFamily="2" charset="0"/>
            </a:endParaRPr>
          </a:p>
        </p:txBody>
      </p:sp>
    </p:spTree>
    <p:extLst>
      <p:ext uri="{BB962C8B-B14F-4D97-AF65-F5344CB8AC3E}">
        <p14:creationId xmlns:p14="http://schemas.microsoft.com/office/powerpoint/2010/main" val="157928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371208" y="2571750"/>
            <a:ext cx="8591519" cy="823281"/>
          </a:xfrm>
        </p:spPr>
        <p:txBody>
          <a:bodyPr>
            <a:normAutofit/>
          </a:bodyPr>
          <a:lstStyle/>
          <a:p>
            <a:r>
              <a:rPr lang="en-US" sz="3000" b="1" dirty="0"/>
              <a:t>Day 5</a:t>
            </a:r>
            <a:endParaRPr lang="de-DE" sz="3000" b="1" dirty="0"/>
          </a:p>
        </p:txBody>
      </p:sp>
    </p:spTree>
    <p:extLst>
      <p:ext uri="{BB962C8B-B14F-4D97-AF65-F5344CB8AC3E}">
        <p14:creationId xmlns:p14="http://schemas.microsoft.com/office/powerpoint/2010/main" val="14249837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7" name="Picture 6">
            <a:extLst>
              <a:ext uri="{FF2B5EF4-FFF2-40B4-BE49-F238E27FC236}">
                <a16:creationId xmlns:a16="http://schemas.microsoft.com/office/drawing/2014/main" id="{73E54669-7686-4A81-886A-61CD43D48667}"/>
              </a:ext>
            </a:extLst>
          </p:cNvPr>
          <p:cNvPicPr>
            <a:picLocks noChangeAspect="1"/>
          </p:cNvPicPr>
          <p:nvPr/>
        </p:nvPicPr>
        <p:blipFill>
          <a:blip r:embed="rId2"/>
          <a:stretch>
            <a:fillRect/>
          </a:stretch>
        </p:blipFill>
        <p:spPr>
          <a:xfrm>
            <a:off x="1217622" y="625687"/>
            <a:ext cx="6708756" cy="3892125"/>
          </a:xfrm>
          <a:prstGeom prst="rect">
            <a:avLst/>
          </a:prstGeom>
        </p:spPr>
      </p:pic>
    </p:spTree>
    <p:extLst>
      <p:ext uri="{BB962C8B-B14F-4D97-AF65-F5344CB8AC3E}">
        <p14:creationId xmlns:p14="http://schemas.microsoft.com/office/powerpoint/2010/main" val="23369103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129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’m = </a:t>
            </a:r>
            <a:r>
              <a:rPr lang="en-US" sz="8000" b="1" dirty="0" err="1">
                <a:solidFill>
                  <a:srgbClr val="FF0000"/>
                </a:solidFill>
                <a:latin typeface="Print Dashed" panose="02000000000000000000" pitchFamily="2" charset="0"/>
              </a:rPr>
              <a:t>sou</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28032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1C687004-E262-458C-B798-C10D1A6C2F5E}"/>
              </a:ext>
            </a:extLst>
          </p:cNvPr>
          <p:cNvPicPr>
            <a:picLocks noChangeAspect="1"/>
          </p:cNvPicPr>
          <p:nvPr/>
        </p:nvPicPr>
        <p:blipFill rotWithShape="1">
          <a:blip r:embed="rId2"/>
          <a:srcRect l="24387" t="35700" r="27131" b="34471"/>
          <a:stretch/>
        </p:blipFill>
        <p:spPr>
          <a:xfrm>
            <a:off x="668368" y="1221435"/>
            <a:ext cx="7807264" cy="2700629"/>
          </a:xfrm>
          <a:prstGeom prst="rect">
            <a:avLst/>
          </a:prstGeom>
        </p:spPr>
      </p:pic>
    </p:spTree>
    <p:extLst>
      <p:ext uri="{BB962C8B-B14F-4D97-AF65-F5344CB8AC3E}">
        <p14:creationId xmlns:p14="http://schemas.microsoft.com/office/powerpoint/2010/main" val="2390874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A2E487DF-F748-440E-AC36-DAED2FA63077}"/>
              </a:ext>
            </a:extLst>
          </p:cNvPr>
          <p:cNvPicPr>
            <a:picLocks noChangeAspect="1"/>
          </p:cNvPicPr>
          <p:nvPr/>
        </p:nvPicPr>
        <p:blipFill>
          <a:blip r:embed="rId2"/>
          <a:stretch>
            <a:fillRect/>
          </a:stretch>
        </p:blipFill>
        <p:spPr>
          <a:xfrm>
            <a:off x="1036304" y="584765"/>
            <a:ext cx="7071392" cy="3973969"/>
          </a:xfrm>
          <a:prstGeom prst="rect">
            <a:avLst/>
          </a:prstGeom>
        </p:spPr>
      </p:pic>
    </p:spTree>
    <p:extLst>
      <p:ext uri="{BB962C8B-B14F-4D97-AF65-F5344CB8AC3E}">
        <p14:creationId xmlns:p14="http://schemas.microsoft.com/office/powerpoint/2010/main" val="70285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
        <p:nvSpPr>
          <p:cNvPr id="10" name="TextBox 9">
            <a:extLst>
              <a:ext uri="{FF2B5EF4-FFF2-40B4-BE49-F238E27FC236}">
                <a16:creationId xmlns:a16="http://schemas.microsoft.com/office/drawing/2014/main" id="{F5F120F2-930E-4CAC-9E6F-DFE814AE3E8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’m = </a:t>
            </a:r>
            <a:r>
              <a:rPr lang="en-US" sz="8000" b="1" dirty="0" err="1">
                <a:solidFill>
                  <a:srgbClr val="FF0000"/>
                </a:solidFill>
                <a:latin typeface="Print Dashed" panose="02000000000000000000" pitchFamily="2" charset="0"/>
              </a:rPr>
              <a:t>sou</a:t>
            </a:r>
            <a:endParaRPr lang="en-GB" sz="8000" b="1" dirty="0">
              <a:solidFill>
                <a:srgbClr val="FF0000"/>
              </a:solidFill>
              <a:latin typeface="Print Dashed" panose="02000000000000000000" pitchFamily="2" charset="0"/>
            </a:endParaRPr>
          </a:p>
        </p:txBody>
      </p:sp>
    </p:spTree>
    <p:extLst>
      <p:ext uri="{BB962C8B-B14F-4D97-AF65-F5344CB8AC3E}">
        <p14:creationId xmlns:p14="http://schemas.microsoft.com/office/powerpoint/2010/main" val="9066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E53C902D-9ABB-4B07-A2FE-1A7BF2560085}"/>
              </a:ext>
            </a:extLst>
          </p:cNvPr>
          <p:cNvPicPr>
            <a:picLocks noChangeAspect="1"/>
          </p:cNvPicPr>
          <p:nvPr/>
        </p:nvPicPr>
        <p:blipFill rotWithShape="1">
          <a:blip r:embed="rId2"/>
          <a:srcRect r="17272" b="2483"/>
          <a:stretch/>
        </p:blipFill>
        <p:spPr>
          <a:xfrm>
            <a:off x="1512000" y="634116"/>
            <a:ext cx="6120000" cy="3875268"/>
          </a:xfrm>
          <a:prstGeom prst="rect">
            <a:avLst/>
          </a:prstGeom>
        </p:spPr>
      </p:pic>
    </p:spTree>
    <p:extLst>
      <p:ext uri="{BB962C8B-B14F-4D97-AF65-F5344CB8AC3E}">
        <p14:creationId xmlns:p14="http://schemas.microsoft.com/office/powerpoint/2010/main" val="15281172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are = </a:t>
            </a:r>
            <a:r>
              <a:rPr lang="en-US" sz="8000" b="1" dirty="0" err="1">
                <a:solidFill>
                  <a:srgbClr val="FF0000"/>
                </a:solidFill>
                <a:latin typeface="Print Dashed" panose="02000000000000000000" pitchFamily="2" charset="0"/>
              </a:rPr>
              <a:t>somos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4302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6CBC969C-7CF4-4A42-BB1C-96A0411FEC05}"/>
              </a:ext>
            </a:extLst>
          </p:cNvPr>
          <p:cNvPicPr>
            <a:picLocks noChangeAspect="1"/>
          </p:cNvPicPr>
          <p:nvPr/>
        </p:nvPicPr>
        <p:blipFill>
          <a:blip r:embed="rId2"/>
          <a:stretch>
            <a:fillRect/>
          </a:stretch>
        </p:blipFill>
        <p:spPr>
          <a:xfrm>
            <a:off x="927513" y="721172"/>
            <a:ext cx="7288973" cy="3701156"/>
          </a:xfrm>
          <a:prstGeom prst="rect">
            <a:avLst/>
          </a:prstGeom>
        </p:spPr>
      </p:pic>
    </p:spTree>
    <p:extLst>
      <p:ext uri="{BB962C8B-B14F-4D97-AF65-F5344CB8AC3E}">
        <p14:creationId xmlns:p14="http://schemas.microsoft.com/office/powerpoint/2010/main" val="37351013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are = eh</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4210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7D6B1B31-BF90-4DDA-89CA-FEA52F013D3E}"/>
              </a:ext>
            </a:extLst>
          </p:cNvPr>
          <p:cNvPicPr>
            <a:picLocks noChangeAspect="1"/>
          </p:cNvPicPr>
          <p:nvPr/>
        </p:nvPicPr>
        <p:blipFill>
          <a:blip r:embed="rId2"/>
          <a:stretch>
            <a:fillRect/>
          </a:stretch>
        </p:blipFill>
        <p:spPr>
          <a:xfrm>
            <a:off x="1028756" y="657129"/>
            <a:ext cx="6911390" cy="3829242"/>
          </a:xfrm>
          <a:prstGeom prst="rect">
            <a:avLst/>
          </a:prstGeom>
        </p:spPr>
      </p:pic>
    </p:spTree>
    <p:extLst>
      <p:ext uri="{BB962C8B-B14F-4D97-AF65-F5344CB8AC3E}">
        <p14:creationId xmlns:p14="http://schemas.microsoft.com/office/powerpoint/2010/main" val="40469774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512000" y="878660"/>
            <a:ext cx="6119999"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thought = </a:t>
            </a:r>
            <a:r>
              <a:rPr lang="en-US" sz="8000" b="1" dirty="0" err="1">
                <a:solidFill>
                  <a:srgbClr val="FF0000"/>
                </a:solidFill>
                <a:latin typeface="Print Dashed" panose="02000000000000000000" pitchFamily="2" charset="0"/>
              </a:rPr>
              <a:t>pensei</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22530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0511A834-BD07-4BC5-AA8E-58580172754B}"/>
              </a:ext>
            </a:extLst>
          </p:cNvPr>
          <p:cNvPicPr>
            <a:picLocks noChangeAspect="1"/>
          </p:cNvPicPr>
          <p:nvPr/>
        </p:nvPicPr>
        <p:blipFill>
          <a:blip r:embed="rId2"/>
          <a:stretch>
            <a:fillRect/>
          </a:stretch>
        </p:blipFill>
        <p:spPr>
          <a:xfrm>
            <a:off x="1150451" y="585171"/>
            <a:ext cx="6843098" cy="3973157"/>
          </a:xfrm>
          <a:prstGeom prst="rect">
            <a:avLst/>
          </a:prstGeom>
        </p:spPr>
      </p:pic>
    </p:spTree>
    <p:extLst>
      <p:ext uri="{BB962C8B-B14F-4D97-AF65-F5344CB8AC3E}">
        <p14:creationId xmlns:p14="http://schemas.microsoft.com/office/powerpoint/2010/main" val="337124731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139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481519" y="830021"/>
            <a:ext cx="8180961"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thought = </a:t>
            </a:r>
            <a:r>
              <a:rPr lang="en-US" sz="8000" b="1" dirty="0" err="1">
                <a:solidFill>
                  <a:srgbClr val="FF0000"/>
                </a:solidFill>
                <a:latin typeface="Print Dashed" panose="02000000000000000000" pitchFamily="2" charset="0"/>
              </a:rPr>
              <a:t>pensavamos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47406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7A219CA2-0AE0-4CA0-BF84-7CFFB08C0D6C}"/>
              </a:ext>
            </a:extLst>
          </p:cNvPr>
          <p:cNvPicPr>
            <a:picLocks noChangeAspect="1"/>
          </p:cNvPicPr>
          <p:nvPr/>
        </p:nvPicPr>
        <p:blipFill rotWithShape="1">
          <a:blip r:embed="rId2"/>
          <a:srcRect l="25705" t="38605" r="28620" b="32875"/>
          <a:stretch/>
        </p:blipFill>
        <p:spPr>
          <a:xfrm>
            <a:off x="1209869" y="1391427"/>
            <a:ext cx="6724262" cy="2360645"/>
          </a:xfrm>
          <a:prstGeom prst="rect">
            <a:avLst/>
          </a:prstGeom>
        </p:spPr>
      </p:pic>
    </p:spTree>
    <p:extLst>
      <p:ext uri="{BB962C8B-B14F-4D97-AF65-F5344CB8AC3E}">
        <p14:creationId xmlns:p14="http://schemas.microsoft.com/office/powerpoint/2010/main" val="332266899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94493C3B-23E5-4786-A0E5-43390C433766}"/>
              </a:ext>
            </a:extLst>
          </p:cNvPr>
          <p:cNvPicPr>
            <a:picLocks noChangeAspect="1"/>
          </p:cNvPicPr>
          <p:nvPr/>
        </p:nvPicPr>
        <p:blipFill>
          <a:blip r:embed="rId2"/>
          <a:stretch>
            <a:fillRect/>
          </a:stretch>
        </p:blipFill>
        <p:spPr>
          <a:xfrm>
            <a:off x="1218577" y="682586"/>
            <a:ext cx="6706845" cy="3778328"/>
          </a:xfrm>
          <a:prstGeom prst="rect">
            <a:avLst/>
          </a:prstGeom>
        </p:spPr>
      </p:pic>
    </p:spTree>
    <p:extLst>
      <p:ext uri="{BB962C8B-B14F-4D97-AF65-F5344CB8AC3E}">
        <p14:creationId xmlns:p14="http://schemas.microsoft.com/office/powerpoint/2010/main" val="35980565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823999" y="868932"/>
            <a:ext cx="5496001"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come = </a:t>
            </a:r>
            <a:r>
              <a:rPr lang="en-US" sz="8000" b="1" dirty="0" err="1">
                <a:solidFill>
                  <a:srgbClr val="FF0000"/>
                </a:solidFill>
                <a:latin typeface="Print Dashed" panose="02000000000000000000" pitchFamily="2" charset="0"/>
              </a:rPr>
              <a:t>viemos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48683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69FC9021-9A45-4698-8599-C9CF45DCB28D}"/>
              </a:ext>
            </a:extLst>
          </p:cNvPr>
          <p:cNvPicPr>
            <a:picLocks noChangeAspect="1"/>
          </p:cNvPicPr>
          <p:nvPr/>
        </p:nvPicPr>
        <p:blipFill>
          <a:blip r:embed="rId2"/>
          <a:stretch>
            <a:fillRect/>
          </a:stretch>
        </p:blipFill>
        <p:spPr>
          <a:xfrm>
            <a:off x="419824" y="571125"/>
            <a:ext cx="8304352" cy="4001250"/>
          </a:xfrm>
          <a:prstGeom prst="rect">
            <a:avLst/>
          </a:prstGeom>
        </p:spPr>
      </p:pic>
    </p:spTree>
    <p:extLst>
      <p:ext uri="{BB962C8B-B14F-4D97-AF65-F5344CB8AC3E}">
        <p14:creationId xmlns:p14="http://schemas.microsoft.com/office/powerpoint/2010/main" val="23960160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comes = </a:t>
            </a:r>
            <a:r>
              <a:rPr lang="en-US" sz="8000" b="1" dirty="0" err="1">
                <a:solidFill>
                  <a:srgbClr val="FF0000"/>
                </a:solidFill>
                <a:latin typeface="Print Dashed" panose="02000000000000000000" pitchFamily="2" charset="0"/>
              </a:rPr>
              <a:t>vem</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59851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AFDB5F17-6015-4F76-960A-A9D39CC7AE97}"/>
              </a:ext>
            </a:extLst>
          </p:cNvPr>
          <p:cNvPicPr>
            <a:picLocks noChangeAspect="1"/>
          </p:cNvPicPr>
          <p:nvPr/>
        </p:nvPicPr>
        <p:blipFill>
          <a:blip r:embed="rId2"/>
          <a:stretch>
            <a:fillRect/>
          </a:stretch>
        </p:blipFill>
        <p:spPr>
          <a:xfrm>
            <a:off x="948784" y="596196"/>
            <a:ext cx="7246432" cy="3951108"/>
          </a:xfrm>
          <a:prstGeom prst="rect">
            <a:avLst/>
          </a:prstGeom>
        </p:spPr>
      </p:pic>
    </p:spTree>
    <p:extLst>
      <p:ext uri="{BB962C8B-B14F-4D97-AF65-F5344CB8AC3E}">
        <p14:creationId xmlns:p14="http://schemas.microsoft.com/office/powerpoint/2010/main" val="4714280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going = </a:t>
            </a:r>
            <a:r>
              <a:rPr lang="en-US" sz="8000" b="1" dirty="0" err="1">
                <a:solidFill>
                  <a:srgbClr val="FF0000"/>
                </a:solidFill>
                <a:latin typeface="Print Dashed" panose="02000000000000000000" pitchFamily="2" charset="0"/>
              </a:rPr>
              <a:t>indo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5287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56C14D9D-EEF3-4467-B321-36FEA4633CF3}"/>
              </a:ext>
            </a:extLst>
          </p:cNvPr>
          <p:cNvPicPr>
            <a:picLocks noChangeAspect="1"/>
          </p:cNvPicPr>
          <p:nvPr/>
        </p:nvPicPr>
        <p:blipFill>
          <a:blip r:embed="rId2"/>
          <a:stretch>
            <a:fillRect/>
          </a:stretch>
        </p:blipFill>
        <p:spPr>
          <a:xfrm>
            <a:off x="437955" y="571125"/>
            <a:ext cx="8268089" cy="4001250"/>
          </a:xfrm>
          <a:prstGeom prst="rect">
            <a:avLst/>
          </a:prstGeom>
        </p:spPr>
      </p:pic>
    </p:spTree>
    <p:extLst>
      <p:ext uri="{BB962C8B-B14F-4D97-AF65-F5344CB8AC3E}">
        <p14:creationId xmlns:p14="http://schemas.microsoft.com/office/powerpoint/2010/main" val="11006208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going = </a:t>
            </a:r>
            <a:r>
              <a:rPr lang="en-US" sz="8000" b="1" dirty="0" err="1">
                <a:solidFill>
                  <a:srgbClr val="FF0000"/>
                </a:solidFill>
                <a:latin typeface="Print Dashed" panose="02000000000000000000" pitchFamily="2" charset="0"/>
              </a:rPr>
              <a:t>indo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283214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F91C3AA9-00A9-43C3-B59A-387F7542FFAB}"/>
              </a:ext>
            </a:extLst>
          </p:cNvPr>
          <p:cNvPicPr>
            <a:picLocks noChangeAspect="1"/>
          </p:cNvPicPr>
          <p:nvPr/>
        </p:nvPicPr>
        <p:blipFill>
          <a:blip r:embed="rId2"/>
          <a:stretch>
            <a:fillRect/>
          </a:stretch>
        </p:blipFill>
        <p:spPr>
          <a:xfrm>
            <a:off x="758003" y="654400"/>
            <a:ext cx="7452895" cy="3834699"/>
          </a:xfrm>
          <a:prstGeom prst="rect">
            <a:avLst/>
          </a:prstGeom>
        </p:spPr>
      </p:pic>
    </p:spTree>
    <p:extLst>
      <p:ext uri="{BB962C8B-B14F-4D97-AF65-F5344CB8AC3E}">
        <p14:creationId xmlns:p14="http://schemas.microsoft.com/office/powerpoint/2010/main" val="24465304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149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755906" y="810566"/>
            <a:ext cx="5632187"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think = </a:t>
            </a:r>
            <a:r>
              <a:rPr lang="en-US" sz="8000" b="1" dirty="0" err="1">
                <a:solidFill>
                  <a:srgbClr val="FF0000"/>
                </a:solidFill>
                <a:latin typeface="Print Dashed" panose="02000000000000000000" pitchFamily="2" charset="0"/>
              </a:rPr>
              <a:t>pensam</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09830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07B8F028-9859-4D66-94F9-9B5001CB6EBA}"/>
              </a:ext>
            </a:extLst>
          </p:cNvPr>
          <p:cNvPicPr>
            <a:picLocks noChangeAspect="1"/>
          </p:cNvPicPr>
          <p:nvPr/>
        </p:nvPicPr>
        <p:blipFill rotWithShape="1">
          <a:blip r:embed="rId2"/>
          <a:srcRect l="26738" t="29040" r="29627" b="46803"/>
          <a:stretch/>
        </p:blipFill>
        <p:spPr>
          <a:xfrm>
            <a:off x="1484365" y="1610697"/>
            <a:ext cx="6175269" cy="1922106"/>
          </a:xfrm>
          <a:prstGeom prst="rect">
            <a:avLst/>
          </a:prstGeom>
        </p:spPr>
      </p:pic>
    </p:spTree>
    <p:extLst>
      <p:ext uri="{BB962C8B-B14F-4D97-AF65-F5344CB8AC3E}">
        <p14:creationId xmlns:p14="http://schemas.microsoft.com/office/powerpoint/2010/main" val="710104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2CC375A4-E38E-493A-931F-01BF267A9127}"/>
              </a:ext>
            </a:extLst>
          </p:cNvPr>
          <p:cNvPicPr>
            <a:picLocks noChangeAspect="1"/>
          </p:cNvPicPr>
          <p:nvPr/>
        </p:nvPicPr>
        <p:blipFill>
          <a:blip r:embed="rId2"/>
          <a:stretch>
            <a:fillRect/>
          </a:stretch>
        </p:blipFill>
        <p:spPr>
          <a:xfrm>
            <a:off x="948784" y="573072"/>
            <a:ext cx="7246432" cy="4001121"/>
          </a:xfrm>
          <a:prstGeom prst="rect">
            <a:avLst/>
          </a:prstGeom>
        </p:spPr>
      </p:pic>
    </p:spTree>
    <p:extLst>
      <p:ext uri="{BB962C8B-B14F-4D97-AF65-F5344CB8AC3E}">
        <p14:creationId xmlns:p14="http://schemas.microsoft.com/office/powerpoint/2010/main" val="3748685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think = </a:t>
            </a:r>
            <a:r>
              <a:rPr lang="en-US" sz="8000" b="1" dirty="0" err="1">
                <a:solidFill>
                  <a:srgbClr val="FF0000"/>
                </a:solidFill>
                <a:latin typeface="Print Dashed" panose="02000000000000000000" pitchFamily="2" charset="0"/>
              </a:rPr>
              <a:t>acho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45825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A53A2B8A-732D-4533-B59E-FDB6A92B9147}"/>
              </a:ext>
            </a:extLst>
          </p:cNvPr>
          <p:cNvPicPr>
            <a:picLocks noChangeAspect="1"/>
          </p:cNvPicPr>
          <p:nvPr/>
        </p:nvPicPr>
        <p:blipFill>
          <a:blip r:embed="rId2"/>
          <a:stretch>
            <a:fillRect/>
          </a:stretch>
        </p:blipFill>
        <p:spPr>
          <a:xfrm>
            <a:off x="728064" y="825750"/>
            <a:ext cx="7687872" cy="3492000"/>
          </a:xfrm>
          <a:prstGeom prst="rect">
            <a:avLst/>
          </a:prstGeom>
        </p:spPr>
      </p:pic>
    </p:spTree>
    <p:extLst>
      <p:ext uri="{BB962C8B-B14F-4D97-AF65-F5344CB8AC3E}">
        <p14:creationId xmlns:p14="http://schemas.microsoft.com/office/powerpoint/2010/main" val="266803937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went = </a:t>
            </a:r>
            <a:r>
              <a:rPr lang="en-US" sz="8000" b="1" dirty="0" err="1">
                <a:solidFill>
                  <a:srgbClr val="FF0000"/>
                </a:solidFill>
                <a:latin typeface="Print Dashed" panose="02000000000000000000" pitchFamily="2" charset="0"/>
              </a:rPr>
              <a:t>fui</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5490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92313B68-AC0D-4504-BBFD-6E5761C61698}"/>
              </a:ext>
            </a:extLst>
          </p:cNvPr>
          <p:cNvPicPr>
            <a:picLocks noChangeAspect="1"/>
          </p:cNvPicPr>
          <p:nvPr/>
        </p:nvPicPr>
        <p:blipFill>
          <a:blip r:embed="rId2"/>
          <a:stretch>
            <a:fillRect/>
          </a:stretch>
        </p:blipFill>
        <p:spPr>
          <a:xfrm>
            <a:off x="894156" y="655974"/>
            <a:ext cx="7180589" cy="3831551"/>
          </a:xfrm>
          <a:prstGeom prst="rect">
            <a:avLst/>
          </a:prstGeom>
        </p:spPr>
      </p:pic>
    </p:spTree>
    <p:extLst>
      <p:ext uri="{BB962C8B-B14F-4D97-AF65-F5344CB8AC3E}">
        <p14:creationId xmlns:p14="http://schemas.microsoft.com/office/powerpoint/2010/main" val="11495724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
        <p:nvSpPr>
          <p:cNvPr id="8" name="TextBox 7">
            <a:extLst>
              <a:ext uri="{FF2B5EF4-FFF2-40B4-BE49-F238E27FC236}">
                <a16:creationId xmlns:a16="http://schemas.microsoft.com/office/drawing/2014/main" id="{0B0C3700-461C-4414-B00E-957B1713EFDB}"/>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went = </a:t>
            </a:r>
            <a:r>
              <a:rPr lang="en-US" sz="8000" b="1" dirty="0" err="1">
                <a:solidFill>
                  <a:srgbClr val="FF0000"/>
                </a:solidFill>
                <a:latin typeface="Print Dashed" panose="02000000000000000000" pitchFamily="2" charset="0"/>
              </a:rPr>
              <a:t>fui</a:t>
            </a:r>
            <a:endParaRPr lang="en-GB" sz="8000" b="1" dirty="0">
              <a:solidFill>
                <a:srgbClr val="FF0000"/>
              </a:solidFill>
              <a:latin typeface="Print Dashed" panose="02000000000000000000" pitchFamily="2" charset="0"/>
            </a:endParaRPr>
          </a:p>
        </p:txBody>
      </p:sp>
    </p:spTree>
    <p:extLst>
      <p:ext uri="{BB962C8B-B14F-4D97-AF65-F5344CB8AC3E}">
        <p14:creationId xmlns:p14="http://schemas.microsoft.com/office/powerpoint/2010/main" val="4974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CD5646F3-850A-43B9-8E54-7D2AF135109B}"/>
              </a:ext>
            </a:extLst>
          </p:cNvPr>
          <p:cNvPicPr>
            <a:picLocks noChangeAspect="1"/>
          </p:cNvPicPr>
          <p:nvPr/>
        </p:nvPicPr>
        <p:blipFill>
          <a:blip r:embed="rId2"/>
          <a:stretch>
            <a:fillRect/>
          </a:stretch>
        </p:blipFill>
        <p:spPr>
          <a:xfrm>
            <a:off x="510483" y="525656"/>
            <a:ext cx="8123034" cy="4092188"/>
          </a:xfrm>
          <a:prstGeom prst="rect">
            <a:avLst/>
          </a:prstGeom>
        </p:spPr>
      </p:pic>
    </p:spTree>
    <p:extLst>
      <p:ext uri="{BB962C8B-B14F-4D97-AF65-F5344CB8AC3E}">
        <p14:creationId xmlns:p14="http://schemas.microsoft.com/office/powerpoint/2010/main" val="37290435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
        <p:nvSpPr>
          <p:cNvPr id="8" name="TextBox 7">
            <a:extLst>
              <a:ext uri="{FF2B5EF4-FFF2-40B4-BE49-F238E27FC236}">
                <a16:creationId xmlns:a16="http://schemas.microsoft.com/office/drawing/2014/main" id="{824325AC-5E8F-46CF-8EB7-13C027B1FD59}"/>
              </a:ext>
            </a:extLst>
          </p:cNvPr>
          <p:cNvSpPr txBox="1"/>
          <p:nvPr/>
        </p:nvSpPr>
        <p:spPr>
          <a:xfrm>
            <a:off x="1746179" y="859205"/>
            <a:ext cx="5651642"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came = </a:t>
            </a:r>
            <a:r>
              <a:rPr lang="en-US" sz="8000" b="1" dirty="0" err="1">
                <a:solidFill>
                  <a:srgbClr val="FF0000"/>
                </a:solidFill>
                <a:latin typeface="Print Dashed" panose="02000000000000000000" pitchFamily="2" charset="0"/>
              </a:rPr>
              <a:t>chegou</a:t>
            </a:r>
            <a:endParaRPr lang="en-GB" sz="8000" b="1" dirty="0">
              <a:solidFill>
                <a:srgbClr val="FF0000"/>
              </a:solidFill>
              <a:latin typeface="Print Dashed" panose="02000000000000000000" pitchFamily="2" charset="0"/>
            </a:endParaRPr>
          </a:p>
        </p:txBody>
      </p:sp>
    </p:spTree>
    <p:extLst>
      <p:ext uri="{BB962C8B-B14F-4D97-AF65-F5344CB8AC3E}">
        <p14:creationId xmlns:p14="http://schemas.microsoft.com/office/powerpoint/2010/main" val="2580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CDB3CAE1-EB47-4875-BC27-18714D2AFFA2}"/>
              </a:ext>
            </a:extLst>
          </p:cNvPr>
          <p:cNvPicPr>
            <a:picLocks noChangeAspect="1"/>
          </p:cNvPicPr>
          <p:nvPr/>
        </p:nvPicPr>
        <p:blipFill>
          <a:blip r:embed="rId2"/>
          <a:stretch>
            <a:fillRect/>
          </a:stretch>
        </p:blipFill>
        <p:spPr>
          <a:xfrm>
            <a:off x="1036304" y="725718"/>
            <a:ext cx="7071392" cy="3692063"/>
          </a:xfrm>
          <a:prstGeom prst="rect">
            <a:avLst/>
          </a:prstGeom>
        </p:spPr>
      </p:pic>
    </p:spTree>
    <p:extLst>
      <p:ext uri="{BB962C8B-B14F-4D97-AF65-F5344CB8AC3E}">
        <p14:creationId xmlns:p14="http://schemas.microsoft.com/office/powerpoint/2010/main" val="362730909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159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
        <p:nvSpPr>
          <p:cNvPr id="8" name="TextBox 7">
            <a:extLst>
              <a:ext uri="{FF2B5EF4-FFF2-40B4-BE49-F238E27FC236}">
                <a16:creationId xmlns:a16="http://schemas.microsoft.com/office/drawing/2014/main" id="{FDC45933-BB94-4511-BCA6-ABEAABE20BC9}"/>
              </a:ext>
            </a:extLst>
          </p:cNvPr>
          <p:cNvSpPr txBox="1"/>
          <p:nvPr/>
        </p:nvSpPr>
        <p:spPr>
          <a:xfrm>
            <a:off x="1746179" y="859205"/>
            <a:ext cx="5651642"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came = </a:t>
            </a:r>
            <a:r>
              <a:rPr lang="en-US" sz="8000" b="1" dirty="0" err="1">
                <a:solidFill>
                  <a:srgbClr val="FF0000"/>
                </a:solidFill>
                <a:latin typeface="Print Dashed" panose="02000000000000000000" pitchFamily="2" charset="0"/>
              </a:rPr>
              <a:t>chegou</a:t>
            </a:r>
            <a:endParaRPr lang="en-GB" sz="8000" b="1" dirty="0">
              <a:solidFill>
                <a:srgbClr val="FF0000"/>
              </a:solidFill>
              <a:latin typeface="Print Dashed" panose="02000000000000000000" pitchFamily="2" charset="0"/>
            </a:endParaRPr>
          </a:p>
        </p:txBody>
      </p:sp>
    </p:spTree>
    <p:extLst>
      <p:ext uri="{BB962C8B-B14F-4D97-AF65-F5344CB8AC3E}">
        <p14:creationId xmlns:p14="http://schemas.microsoft.com/office/powerpoint/2010/main" val="204933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078C912F-6E68-445E-A382-2505FB9059CD}"/>
              </a:ext>
            </a:extLst>
          </p:cNvPr>
          <p:cNvPicPr>
            <a:picLocks noChangeAspect="1"/>
          </p:cNvPicPr>
          <p:nvPr/>
        </p:nvPicPr>
        <p:blipFill rotWithShape="1">
          <a:blip r:embed="rId2"/>
          <a:srcRect l="27153" t="64689" r="28388" b="9525"/>
          <a:stretch/>
        </p:blipFill>
        <p:spPr>
          <a:xfrm>
            <a:off x="1031121" y="1330778"/>
            <a:ext cx="7081757" cy="2481943"/>
          </a:xfrm>
          <a:prstGeom prst="rect">
            <a:avLst/>
          </a:prstGeom>
        </p:spPr>
      </p:pic>
    </p:spTree>
    <p:extLst>
      <p:ext uri="{BB962C8B-B14F-4D97-AF65-F5344CB8AC3E}">
        <p14:creationId xmlns:p14="http://schemas.microsoft.com/office/powerpoint/2010/main" val="33350669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371208" y="2571750"/>
            <a:ext cx="8591519" cy="823281"/>
          </a:xfrm>
        </p:spPr>
        <p:txBody>
          <a:bodyPr>
            <a:normAutofit/>
          </a:bodyPr>
          <a:lstStyle/>
          <a:p>
            <a:r>
              <a:rPr lang="en-US" sz="3000" b="1" dirty="0"/>
              <a:t>Day 9 – Post Test</a:t>
            </a:r>
            <a:endParaRPr lang="de-DE" sz="3000" b="1" dirty="0"/>
          </a:p>
        </p:txBody>
      </p:sp>
    </p:spTree>
    <p:extLst>
      <p:ext uri="{BB962C8B-B14F-4D97-AF65-F5344CB8AC3E}">
        <p14:creationId xmlns:p14="http://schemas.microsoft.com/office/powerpoint/2010/main" val="396412040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4579123B-6750-4FF8-88DE-238CC1E63158}"/>
              </a:ext>
            </a:extLst>
          </p:cNvPr>
          <p:cNvPicPr>
            <a:picLocks noChangeAspect="1"/>
          </p:cNvPicPr>
          <p:nvPr/>
        </p:nvPicPr>
        <p:blipFill rotWithShape="1">
          <a:blip r:embed="rId2"/>
          <a:srcRect l="25000" t="40856" r="28235" b="31418"/>
          <a:stretch/>
        </p:blipFill>
        <p:spPr>
          <a:xfrm>
            <a:off x="448453" y="1197234"/>
            <a:ext cx="8247093" cy="2749031"/>
          </a:xfrm>
          <a:prstGeom prst="rect">
            <a:avLst/>
          </a:prstGeom>
        </p:spPr>
      </p:pic>
    </p:spTree>
    <p:extLst>
      <p:ext uri="{BB962C8B-B14F-4D97-AF65-F5344CB8AC3E}">
        <p14:creationId xmlns:p14="http://schemas.microsoft.com/office/powerpoint/2010/main" val="27285495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1C687004-E262-458C-B798-C10D1A6C2F5E}"/>
              </a:ext>
            </a:extLst>
          </p:cNvPr>
          <p:cNvPicPr>
            <a:picLocks noChangeAspect="1"/>
          </p:cNvPicPr>
          <p:nvPr/>
        </p:nvPicPr>
        <p:blipFill rotWithShape="1">
          <a:blip r:embed="rId2"/>
          <a:srcRect l="24387" t="35700" r="27131" b="34471"/>
          <a:stretch/>
        </p:blipFill>
        <p:spPr>
          <a:xfrm>
            <a:off x="668368" y="1221435"/>
            <a:ext cx="7807264" cy="2700629"/>
          </a:xfrm>
          <a:prstGeom prst="rect">
            <a:avLst/>
          </a:prstGeom>
        </p:spPr>
      </p:pic>
    </p:spTree>
    <p:extLst>
      <p:ext uri="{BB962C8B-B14F-4D97-AF65-F5344CB8AC3E}">
        <p14:creationId xmlns:p14="http://schemas.microsoft.com/office/powerpoint/2010/main" val="6528316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7A219CA2-0AE0-4CA0-BF84-7CFFB08C0D6C}"/>
              </a:ext>
            </a:extLst>
          </p:cNvPr>
          <p:cNvPicPr>
            <a:picLocks noChangeAspect="1"/>
          </p:cNvPicPr>
          <p:nvPr/>
        </p:nvPicPr>
        <p:blipFill rotWithShape="1">
          <a:blip r:embed="rId2"/>
          <a:srcRect l="25705" t="38605" r="28620" b="32875"/>
          <a:stretch/>
        </p:blipFill>
        <p:spPr>
          <a:xfrm>
            <a:off x="1209869" y="1391427"/>
            <a:ext cx="6724262" cy="2360645"/>
          </a:xfrm>
          <a:prstGeom prst="rect">
            <a:avLst/>
          </a:prstGeom>
        </p:spPr>
      </p:pic>
    </p:spTree>
    <p:extLst>
      <p:ext uri="{BB962C8B-B14F-4D97-AF65-F5344CB8AC3E}">
        <p14:creationId xmlns:p14="http://schemas.microsoft.com/office/powerpoint/2010/main" val="20005929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07B8F028-9859-4D66-94F9-9B5001CB6EBA}"/>
              </a:ext>
            </a:extLst>
          </p:cNvPr>
          <p:cNvPicPr>
            <a:picLocks noChangeAspect="1"/>
          </p:cNvPicPr>
          <p:nvPr/>
        </p:nvPicPr>
        <p:blipFill rotWithShape="1">
          <a:blip r:embed="rId2"/>
          <a:srcRect l="26738" t="29040" r="29627" b="46803"/>
          <a:stretch/>
        </p:blipFill>
        <p:spPr>
          <a:xfrm>
            <a:off x="1484365" y="1610697"/>
            <a:ext cx="6175269" cy="1922106"/>
          </a:xfrm>
          <a:prstGeom prst="rect">
            <a:avLst/>
          </a:prstGeom>
        </p:spPr>
      </p:pic>
    </p:spTree>
    <p:extLst>
      <p:ext uri="{BB962C8B-B14F-4D97-AF65-F5344CB8AC3E}">
        <p14:creationId xmlns:p14="http://schemas.microsoft.com/office/powerpoint/2010/main" val="40474679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078C912F-6E68-445E-A382-2505FB9059CD}"/>
              </a:ext>
            </a:extLst>
          </p:cNvPr>
          <p:cNvPicPr>
            <a:picLocks noChangeAspect="1"/>
          </p:cNvPicPr>
          <p:nvPr/>
        </p:nvPicPr>
        <p:blipFill rotWithShape="1">
          <a:blip r:embed="rId2"/>
          <a:srcRect l="27153" t="64689" r="28388" b="9525"/>
          <a:stretch/>
        </p:blipFill>
        <p:spPr>
          <a:xfrm>
            <a:off x="1031121" y="1330778"/>
            <a:ext cx="7081757" cy="2481943"/>
          </a:xfrm>
          <a:prstGeom prst="rect">
            <a:avLst/>
          </a:prstGeom>
        </p:spPr>
      </p:pic>
    </p:spTree>
    <p:extLst>
      <p:ext uri="{BB962C8B-B14F-4D97-AF65-F5344CB8AC3E}">
        <p14:creationId xmlns:p14="http://schemas.microsoft.com/office/powerpoint/2010/main" val="62993713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93AA904A-3CED-417F-A287-C079CB32D56A}"/>
              </a:ext>
            </a:extLst>
          </p:cNvPr>
          <p:cNvPicPr>
            <a:picLocks noChangeAspect="1"/>
          </p:cNvPicPr>
          <p:nvPr/>
        </p:nvPicPr>
        <p:blipFill rotWithShape="1">
          <a:blip r:embed="rId2"/>
          <a:srcRect l="26735" t="39360" r="28878" b="34323"/>
          <a:stretch/>
        </p:blipFill>
        <p:spPr>
          <a:xfrm>
            <a:off x="1143000" y="1428750"/>
            <a:ext cx="6858000" cy="2286000"/>
          </a:xfrm>
          <a:prstGeom prst="rect">
            <a:avLst/>
          </a:prstGeom>
        </p:spPr>
      </p:pic>
    </p:spTree>
    <p:extLst>
      <p:ext uri="{BB962C8B-B14F-4D97-AF65-F5344CB8AC3E}">
        <p14:creationId xmlns:p14="http://schemas.microsoft.com/office/powerpoint/2010/main" val="16338186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ADD1366C-C060-41F9-9180-9EF2CAE1E3CE}"/>
              </a:ext>
            </a:extLst>
          </p:cNvPr>
          <p:cNvPicPr>
            <a:picLocks noChangeAspect="1"/>
          </p:cNvPicPr>
          <p:nvPr/>
        </p:nvPicPr>
        <p:blipFill rotWithShape="1">
          <a:blip r:embed="rId2"/>
          <a:srcRect l="28442" t="35653" r="27191" b="37383"/>
          <a:stretch/>
        </p:blipFill>
        <p:spPr>
          <a:xfrm>
            <a:off x="1199581" y="1419419"/>
            <a:ext cx="6744838" cy="2304661"/>
          </a:xfrm>
          <a:prstGeom prst="rect">
            <a:avLst/>
          </a:prstGeom>
        </p:spPr>
      </p:pic>
    </p:spTree>
    <p:extLst>
      <p:ext uri="{BB962C8B-B14F-4D97-AF65-F5344CB8AC3E}">
        <p14:creationId xmlns:p14="http://schemas.microsoft.com/office/powerpoint/2010/main" val="2522375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C4307B7B-94DD-4ADE-AD63-3C648A65B815}"/>
              </a:ext>
            </a:extLst>
          </p:cNvPr>
          <p:cNvPicPr>
            <a:picLocks noChangeAspect="1"/>
          </p:cNvPicPr>
          <p:nvPr/>
        </p:nvPicPr>
        <p:blipFill rotWithShape="1">
          <a:blip r:embed="rId2"/>
          <a:srcRect l="26544" t="38309" r="27134" b="34141"/>
          <a:stretch/>
        </p:blipFill>
        <p:spPr>
          <a:xfrm>
            <a:off x="1209693" y="1447411"/>
            <a:ext cx="6724613" cy="2248678"/>
          </a:xfrm>
          <a:prstGeom prst="rect">
            <a:avLst/>
          </a:prstGeom>
        </p:spPr>
      </p:pic>
    </p:spTree>
    <p:extLst>
      <p:ext uri="{BB962C8B-B14F-4D97-AF65-F5344CB8AC3E}">
        <p14:creationId xmlns:p14="http://schemas.microsoft.com/office/powerpoint/2010/main" val="24180840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169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5A5F6DB1-B2A3-415A-8969-FD6211896345}"/>
              </a:ext>
            </a:extLst>
          </p:cNvPr>
          <p:cNvPicPr>
            <a:picLocks noChangeAspect="1"/>
          </p:cNvPicPr>
          <p:nvPr/>
        </p:nvPicPr>
        <p:blipFill rotWithShape="1">
          <a:blip r:embed="rId2"/>
          <a:srcRect l="25606" t="23769" r="27436" b="50470"/>
          <a:stretch/>
        </p:blipFill>
        <p:spPr>
          <a:xfrm>
            <a:off x="1138531" y="1512726"/>
            <a:ext cx="6866937" cy="2118048"/>
          </a:xfrm>
          <a:prstGeom prst="rect">
            <a:avLst/>
          </a:prstGeom>
        </p:spPr>
      </p:pic>
    </p:spTree>
    <p:extLst>
      <p:ext uri="{BB962C8B-B14F-4D97-AF65-F5344CB8AC3E}">
        <p14:creationId xmlns:p14="http://schemas.microsoft.com/office/powerpoint/2010/main" val="548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93AA904A-3CED-417F-A287-C079CB32D56A}"/>
              </a:ext>
            </a:extLst>
          </p:cNvPr>
          <p:cNvPicPr>
            <a:picLocks noChangeAspect="1"/>
          </p:cNvPicPr>
          <p:nvPr/>
        </p:nvPicPr>
        <p:blipFill rotWithShape="1">
          <a:blip r:embed="rId2"/>
          <a:srcRect l="26735" t="39360" r="28878" b="34323"/>
          <a:stretch/>
        </p:blipFill>
        <p:spPr>
          <a:xfrm>
            <a:off x="1143000" y="1428750"/>
            <a:ext cx="6858000" cy="2286000"/>
          </a:xfrm>
          <a:prstGeom prst="rect">
            <a:avLst/>
          </a:prstGeom>
        </p:spPr>
      </p:pic>
    </p:spTree>
    <p:extLst>
      <p:ext uri="{BB962C8B-B14F-4D97-AF65-F5344CB8AC3E}">
        <p14:creationId xmlns:p14="http://schemas.microsoft.com/office/powerpoint/2010/main" val="11163534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CE3C8F48-CC4F-4A44-A00C-90421C4C6710}"/>
              </a:ext>
            </a:extLst>
          </p:cNvPr>
          <p:cNvPicPr>
            <a:picLocks noChangeAspect="1"/>
          </p:cNvPicPr>
          <p:nvPr/>
        </p:nvPicPr>
        <p:blipFill rotWithShape="1">
          <a:blip r:embed="rId2"/>
          <a:srcRect l="26332" t="58708" r="28684" b="16481"/>
          <a:stretch/>
        </p:blipFill>
        <p:spPr>
          <a:xfrm>
            <a:off x="1006502" y="1466072"/>
            <a:ext cx="7130996" cy="2211356"/>
          </a:xfrm>
          <a:prstGeom prst="rect">
            <a:avLst/>
          </a:prstGeom>
        </p:spPr>
      </p:pic>
    </p:spTree>
    <p:extLst>
      <p:ext uri="{BB962C8B-B14F-4D97-AF65-F5344CB8AC3E}">
        <p14:creationId xmlns:p14="http://schemas.microsoft.com/office/powerpoint/2010/main" val="372192441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D56CD387-4DAC-4D04-8428-14741C837953}"/>
              </a:ext>
            </a:extLst>
          </p:cNvPr>
          <p:cNvPicPr>
            <a:picLocks noChangeAspect="1"/>
          </p:cNvPicPr>
          <p:nvPr/>
        </p:nvPicPr>
        <p:blipFill rotWithShape="1">
          <a:blip r:embed="rId2"/>
          <a:srcRect l="25453" t="46848" r="28351" b="28204"/>
          <a:stretch/>
        </p:blipFill>
        <p:spPr>
          <a:xfrm>
            <a:off x="1007297" y="1489399"/>
            <a:ext cx="7129405" cy="2164702"/>
          </a:xfrm>
          <a:prstGeom prst="rect">
            <a:avLst/>
          </a:prstGeom>
        </p:spPr>
      </p:pic>
    </p:spTree>
    <p:extLst>
      <p:ext uri="{BB962C8B-B14F-4D97-AF65-F5344CB8AC3E}">
        <p14:creationId xmlns:p14="http://schemas.microsoft.com/office/powerpoint/2010/main" val="313442736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CCB800DD-D8CE-43DE-AE59-5F2E7D4EFC0E}"/>
              </a:ext>
            </a:extLst>
          </p:cNvPr>
          <p:cNvPicPr>
            <a:picLocks noChangeAspect="1"/>
          </p:cNvPicPr>
          <p:nvPr/>
        </p:nvPicPr>
        <p:blipFill rotWithShape="1">
          <a:blip r:embed="rId2"/>
          <a:srcRect l="26316" t="57729" r="29363" b="14433"/>
          <a:stretch/>
        </p:blipFill>
        <p:spPr>
          <a:xfrm>
            <a:off x="1203072" y="1382096"/>
            <a:ext cx="6737855" cy="2379307"/>
          </a:xfrm>
          <a:prstGeom prst="rect">
            <a:avLst/>
          </a:prstGeom>
        </p:spPr>
      </p:pic>
    </p:spTree>
    <p:extLst>
      <p:ext uri="{BB962C8B-B14F-4D97-AF65-F5344CB8AC3E}">
        <p14:creationId xmlns:p14="http://schemas.microsoft.com/office/powerpoint/2010/main" val="265852947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3D4F9698-E72A-4ABD-88D6-78BA4E50C607}"/>
              </a:ext>
            </a:extLst>
          </p:cNvPr>
          <p:cNvPicPr>
            <a:picLocks noChangeAspect="1"/>
          </p:cNvPicPr>
          <p:nvPr/>
        </p:nvPicPr>
        <p:blipFill rotWithShape="1">
          <a:blip r:embed="rId2"/>
          <a:srcRect l="25469" t="37263" r="30231" b="29371"/>
          <a:stretch/>
        </p:blipFill>
        <p:spPr>
          <a:xfrm>
            <a:off x="1614196" y="1319258"/>
            <a:ext cx="5915608" cy="2504983"/>
          </a:xfrm>
          <a:prstGeom prst="rect">
            <a:avLst/>
          </a:prstGeom>
        </p:spPr>
      </p:pic>
    </p:spTree>
    <p:extLst>
      <p:ext uri="{BB962C8B-B14F-4D97-AF65-F5344CB8AC3E}">
        <p14:creationId xmlns:p14="http://schemas.microsoft.com/office/powerpoint/2010/main" val="19383425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D8F65F0C-E2CE-4D53-80E7-CF755422179B}"/>
              </a:ext>
            </a:extLst>
          </p:cNvPr>
          <p:cNvPicPr>
            <a:picLocks noChangeAspect="1"/>
          </p:cNvPicPr>
          <p:nvPr/>
        </p:nvPicPr>
        <p:blipFill rotWithShape="1">
          <a:blip r:embed="rId2"/>
          <a:srcRect l="26353" t="25362" r="26816" b="44948"/>
          <a:stretch/>
        </p:blipFill>
        <p:spPr>
          <a:xfrm>
            <a:off x="1283438" y="1399590"/>
            <a:ext cx="6577124" cy="2344320"/>
          </a:xfrm>
          <a:prstGeom prst="rect">
            <a:avLst/>
          </a:prstGeom>
        </p:spPr>
      </p:pic>
    </p:spTree>
    <p:extLst>
      <p:ext uri="{BB962C8B-B14F-4D97-AF65-F5344CB8AC3E}">
        <p14:creationId xmlns:p14="http://schemas.microsoft.com/office/powerpoint/2010/main" val="97287520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569D079B-D34A-4A56-82F5-16D47FFC3CD3}"/>
              </a:ext>
            </a:extLst>
          </p:cNvPr>
          <p:cNvPicPr>
            <a:picLocks noChangeAspect="1"/>
          </p:cNvPicPr>
          <p:nvPr/>
        </p:nvPicPr>
        <p:blipFill rotWithShape="1">
          <a:blip r:embed="rId2"/>
          <a:srcRect l="26839" t="47042" r="27621" b="23174"/>
          <a:stretch/>
        </p:blipFill>
        <p:spPr>
          <a:xfrm>
            <a:off x="1488842" y="1438080"/>
            <a:ext cx="6166316" cy="2267340"/>
          </a:xfrm>
          <a:prstGeom prst="rect">
            <a:avLst/>
          </a:prstGeom>
        </p:spPr>
      </p:pic>
    </p:spTree>
    <p:extLst>
      <p:ext uri="{BB962C8B-B14F-4D97-AF65-F5344CB8AC3E}">
        <p14:creationId xmlns:p14="http://schemas.microsoft.com/office/powerpoint/2010/main" val="697045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271A18-9C6C-4656-A767-094AF427F195}"/>
              </a:ext>
            </a:extLst>
          </p:cNvPr>
          <p:cNvSpPr>
            <a:spLocks noGrp="1"/>
          </p:cNvSpPr>
          <p:nvPr>
            <p:ph sz="quarter" idx="13"/>
          </p:nvPr>
        </p:nvSpPr>
        <p:spPr/>
        <p:txBody>
          <a:bodyPr/>
          <a:lstStyle/>
          <a:p>
            <a:pPr marL="285750" indent="-285750">
              <a:buFont typeface="Arial" panose="020B0604020202020204" pitchFamily="34" charset="0"/>
              <a:buChar char="•"/>
            </a:pPr>
            <a:endParaRPr lang="en-US" sz="1600" b="0" dirty="0"/>
          </a:p>
        </p:txBody>
      </p:sp>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261296098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6FC023EA-5791-4F55-8B1F-C6F7D6B3B6D8}"/>
              </a:ext>
            </a:extLst>
          </p:cNvPr>
          <p:cNvPicPr>
            <a:picLocks noChangeAspect="1"/>
          </p:cNvPicPr>
          <p:nvPr/>
        </p:nvPicPr>
        <p:blipFill>
          <a:blip r:embed="rId2"/>
          <a:stretch>
            <a:fillRect/>
          </a:stretch>
        </p:blipFill>
        <p:spPr>
          <a:xfrm>
            <a:off x="1705212" y="1260372"/>
            <a:ext cx="5733575" cy="2622755"/>
          </a:xfrm>
          <a:prstGeom prst="rect">
            <a:avLst/>
          </a:prstGeom>
        </p:spPr>
      </p:pic>
    </p:spTree>
    <p:extLst>
      <p:ext uri="{BB962C8B-B14F-4D97-AF65-F5344CB8AC3E}">
        <p14:creationId xmlns:p14="http://schemas.microsoft.com/office/powerpoint/2010/main" val="376011131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371208" y="2571750"/>
            <a:ext cx="8591519" cy="823281"/>
          </a:xfrm>
        </p:spPr>
        <p:txBody>
          <a:bodyPr>
            <a:normAutofit/>
          </a:bodyPr>
          <a:lstStyle/>
          <a:p>
            <a:r>
              <a:rPr lang="en-US" sz="3000" b="1" dirty="0"/>
              <a:t>Bibliography</a:t>
            </a:r>
            <a:endParaRPr lang="de-DE" sz="3000" b="1" dirty="0"/>
          </a:p>
        </p:txBody>
      </p:sp>
    </p:spTree>
    <p:extLst>
      <p:ext uri="{BB962C8B-B14F-4D97-AF65-F5344CB8AC3E}">
        <p14:creationId xmlns:p14="http://schemas.microsoft.com/office/powerpoint/2010/main" val="160313227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271A18-9C6C-4656-A767-094AF427F195}"/>
              </a:ext>
            </a:extLst>
          </p:cNvPr>
          <p:cNvSpPr>
            <a:spLocks noGrp="1"/>
          </p:cNvSpPr>
          <p:nvPr>
            <p:ph sz="quarter" idx="13"/>
          </p:nvPr>
        </p:nvSpPr>
        <p:spPr/>
        <p:txBody>
          <a:bodyPr/>
          <a:lstStyle/>
          <a:p>
            <a:pPr marL="285750" indent="-285750">
              <a:buFont typeface="Arial" panose="020B0604020202020204" pitchFamily="34" charset="0"/>
              <a:buChar char="•"/>
            </a:pPr>
            <a:endParaRPr lang="en-US" sz="1600" b="0" dirty="0"/>
          </a:p>
        </p:txBody>
      </p:sp>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179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231368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ADD1366C-C060-41F9-9180-9EF2CAE1E3CE}"/>
              </a:ext>
            </a:extLst>
          </p:cNvPr>
          <p:cNvPicPr>
            <a:picLocks noChangeAspect="1"/>
          </p:cNvPicPr>
          <p:nvPr/>
        </p:nvPicPr>
        <p:blipFill rotWithShape="1">
          <a:blip r:embed="rId2"/>
          <a:srcRect l="28442" t="35653" r="27191" b="37383"/>
          <a:stretch/>
        </p:blipFill>
        <p:spPr>
          <a:xfrm>
            <a:off x="1199581" y="1419419"/>
            <a:ext cx="6744838" cy="2304661"/>
          </a:xfrm>
          <a:prstGeom prst="rect">
            <a:avLst/>
          </a:prstGeom>
        </p:spPr>
      </p:pic>
    </p:spTree>
    <p:extLst>
      <p:ext uri="{BB962C8B-B14F-4D97-AF65-F5344CB8AC3E}">
        <p14:creationId xmlns:p14="http://schemas.microsoft.com/office/powerpoint/2010/main" val="360122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19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C4307B7B-94DD-4ADE-AD63-3C648A65B815}"/>
              </a:ext>
            </a:extLst>
          </p:cNvPr>
          <p:cNvPicPr>
            <a:picLocks noChangeAspect="1"/>
          </p:cNvPicPr>
          <p:nvPr/>
        </p:nvPicPr>
        <p:blipFill rotWithShape="1">
          <a:blip r:embed="rId2"/>
          <a:srcRect l="26544" t="38309" r="27134" b="34141"/>
          <a:stretch/>
        </p:blipFill>
        <p:spPr>
          <a:xfrm>
            <a:off x="1209693" y="1447411"/>
            <a:ext cx="6724613" cy="2248678"/>
          </a:xfrm>
          <a:prstGeom prst="rect">
            <a:avLst/>
          </a:prstGeom>
        </p:spPr>
      </p:pic>
    </p:spTree>
    <p:extLst>
      <p:ext uri="{BB962C8B-B14F-4D97-AF65-F5344CB8AC3E}">
        <p14:creationId xmlns:p14="http://schemas.microsoft.com/office/powerpoint/2010/main" val="171976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6000" y="1286742"/>
            <a:ext cx="8568000" cy="435751"/>
          </a:xfrm>
        </p:spPr>
        <p:txBody>
          <a:bodyPr>
            <a:noAutofit/>
          </a:bodyPr>
          <a:lstStyle/>
          <a:p>
            <a:r>
              <a:rPr lang="de-DE" sz="2300" dirty="0"/>
              <a:t>Background Information</a:t>
            </a:r>
          </a:p>
        </p:txBody>
      </p:sp>
      <p:sp>
        <p:nvSpPr>
          <p:cNvPr id="5" name="Untertitel 4"/>
          <p:cNvSpPr>
            <a:spLocks noGrp="1"/>
          </p:cNvSpPr>
          <p:nvPr>
            <p:ph type="subTitle" idx="1"/>
          </p:nvPr>
        </p:nvSpPr>
        <p:spPr>
          <a:xfrm>
            <a:off x="503263" y="2202024"/>
            <a:ext cx="6115745" cy="2481943"/>
          </a:xfrm>
        </p:spPr>
        <p:txBody>
          <a:bodyPr>
            <a:noAutofit/>
          </a:bodyPr>
          <a:lstStyle/>
          <a:p>
            <a:pPr marL="285750" indent="-285750">
              <a:lnSpc>
                <a:spcPct val="120000"/>
              </a:lnSpc>
              <a:buFont typeface="Arial" panose="020B0604020202020204" pitchFamily="34" charset="0"/>
              <a:buChar char="•"/>
            </a:pPr>
            <a:r>
              <a:rPr lang="en-US" sz="1400" b="1" dirty="0">
                <a:solidFill>
                  <a:schemeClr val="tx1"/>
                </a:solidFill>
              </a:rPr>
              <a:t>The main objective of this study is to establish how first grade or second grade children remember verbs, nouns and adjectives.</a:t>
            </a:r>
          </a:p>
          <a:p>
            <a:pPr marL="285750" indent="-285750">
              <a:lnSpc>
                <a:spcPct val="120000"/>
              </a:lnSpc>
              <a:buFont typeface="Arial" panose="020B0604020202020204" pitchFamily="34" charset="0"/>
              <a:buChar char="•"/>
            </a:pPr>
            <a:r>
              <a:rPr lang="en-US" sz="1400" b="1" dirty="0">
                <a:solidFill>
                  <a:schemeClr val="tx1"/>
                </a:solidFill>
              </a:rPr>
              <a:t>It is paramount for the teacher to understand that the goal of this study is to help kids get to the point of reading and understanding small text as soon as possible.</a:t>
            </a:r>
          </a:p>
          <a:p>
            <a:pPr marL="285750" indent="-285750">
              <a:lnSpc>
                <a:spcPct val="120000"/>
              </a:lnSpc>
              <a:buFont typeface="Arial" panose="020B0604020202020204" pitchFamily="34" charset="0"/>
              <a:buChar char="•"/>
            </a:pPr>
            <a:r>
              <a:rPr lang="en-US" sz="1400" b="1" dirty="0">
                <a:solidFill>
                  <a:schemeClr val="tx1"/>
                </a:solidFill>
              </a:rPr>
              <a:t>It is the believe of this researcher that once children achieve the goal of understanding the most frequent words in English language they will acquire the freedom to read anything they fell like it, therefore acquiring the language in their own way. </a:t>
            </a:r>
            <a:endParaRPr lang="en-GB" sz="1400" b="1" dirty="0">
              <a:solidFill>
                <a:schemeClr val="tx1"/>
              </a:solidFill>
            </a:endParaRPr>
          </a:p>
        </p:txBody>
      </p:sp>
    </p:spTree>
    <p:extLst>
      <p:ext uri="{BB962C8B-B14F-4D97-AF65-F5344CB8AC3E}">
        <p14:creationId xmlns:p14="http://schemas.microsoft.com/office/powerpoint/2010/main" val="2350023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20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5A5F6DB1-B2A3-415A-8969-FD6211896345}"/>
              </a:ext>
            </a:extLst>
          </p:cNvPr>
          <p:cNvPicPr>
            <a:picLocks noChangeAspect="1"/>
          </p:cNvPicPr>
          <p:nvPr/>
        </p:nvPicPr>
        <p:blipFill rotWithShape="1">
          <a:blip r:embed="rId2"/>
          <a:srcRect l="25606" t="23769" r="27436" b="50470"/>
          <a:stretch/>
        </p:blipFill>
        <p:spPr>
          <a:xfrm>
            <a:off x="1138531" y="1512726"/>
            <a:ext cx="6866937" cy="2118048"/>
          </a:xfrm>
          <a:prstGeom prst="rect">
            <a:avLst/>
          </a:prstGeom>
        </p:spPr>
      </p:pic>
    </p:spTree>
    <p:extLst>
      <p:ext uri="{BB962C8B-B14F-4D97-AF65-F5344CB8AC3E}">
        <p14:creationId xmlns:p14="http://schemas.microsoft.com/office/powerpoint/2010/main" val="4273236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21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CE3C8F48-CC4F-4A44-A00C-90421C4C6710}"/>
              </a:ext>
            </a:extLst>
          </p:cNvPr>
          <p:cNvPicPr>
            <a:picLocks noChangeAspect="1"/>
          </p:cNvPicPr>
          <p:nvPr/>
        </p:nvPicPr>
        <p:blipFill rotWithShape="1">
          <a:blip r:embed="rId2"/>
          <a:srcRect l="26332" t="58708" r="28684" b="16481"/>
          <a:stretch/>
        </p:blipFill>
        <p:spPr>
          <a:xfrm>
            <a:off x="1006502" y="1466072"/>
            <a:ext cx="7130996" cy="2211356"/>
          </a:xfrm>
          <a:prstGeom prst="rect">
            <a:avLst/>
          </a:prstGeom>
        </p:spPr>
      </p:pic>
    </p:spTree>
    <p:extLst>
      <p:ext uri="{BB962C8B-B14F-4D97-AF65-F5344CB8AC3E}">
        <p14:creationId xmlns:p14="http://schemas.microsoft.com/office/powerpoint/2010/main" val="375482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22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D56CD387-4DAC-4D04-8428-14741C837953}"/>
              </a:ext>
            </a:extLst>
          </p:cNvPr>
          <p:cNvPicPr>
            <a:picLocks noChangeAspect="1"/>
          </p:cNvPicPr>
          <p:nvPr/>
        </p:nvPicPr>
        <p:blipFill rotWithShape="1">
          <a:blip r:embed="rId2"/>
          <a:srcRect l="25453" t="46848" r="28351" b="28204"/>
          <a:stretch/>
        </p:blipFill>
        <p:spPr>
          <a:xfrm>
            <a:off x="1007297" y="1489399"/>
            <a:ext cx="7129405" cy="2164702"/>
          </a:xfrm>
          <a:prstGeom prst="rect">
            <a:avLst/>
          </a:prstGeom>
        </p:spPr>
      </p:pic>
    </p:spTree>
    <p:extLst>
      <p:ext uri="{BB962C8B-B14F-4D97-AF65-F5344CB8AC3E}">
        <p14:creationId xmlns:p14="http://schemas.microsoft.com/office/powerpoint/2010/main" val="1101983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23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CCB800DD-D8CE-43DE-AE59-5F2E7D4EFC0E}"/>
              </a:ext>
            </a:extLst>
          </p:cNvPr>
          <p:cNvPicPr>
            <a:picLocks noChangeAspect="1"/>
          </p:cNvPicPr>
          <p:nvPr/>
        </p:nvPicPr>
        <p:blipFill rotWithShape="1">
          <a:blip r:embed="rId2"/>
          <a:srcRect l="26316" t="57729" r="29363" b="14433"/>
          <a:stretch/>
        </p:blipFill>
        <p:spPr>
          <a:xfrm>
            <a:off x="1203072" y="1382096"/>
            <a:ext cx="6737855" cy="2379307"/>
          </a:xfrm>
          <a:prstGeom prst="rect">
            <a:avLst/>
          </a:prstGeom>
        </p:spPr>
      </p:pic>
    </p:spTree>
    <p:extLst>
      <p:ext uri="{BB962C8B-B14F-4D97-AF65-F5344CB8AC3E}">
        <p14:creationId xmlns:p14="http://schemas.microsoft.com/office/powerpoint/2010/main" val="87176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24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3D4F9698-E72A-4ABD-88D6-78BA4E50C607}"/>
              </a:ext>
            </a:extLst>
          </p:cNvPr>
          <p:cNvPicPr>
            <a:picLocks noChangeAspect="1"/>
          </p:cNvPicPr>
          <p:nvPr/>
        </p:nvPicPr>
        <p:blipFill rotWithShape="1">
          <a:blip r:embed="rId2"/>
          <a:srcRect l="25469" t="37263" r="30231" b="29371"/>
          <a:stretch/>
        </p:blipFill>
        <p:spPr>
          <a:xfrm>
            <a:off x="1614196" y="1319258"/>
            <a:ext cx="5915608" cy="2504983"/>
          </a:xfrm>
          <a:prstGeom prst="rect">
            <a:avLst/>
          </a:prstGeom>
        </p:spPr>
      </p:pic>
    </p:spTree>
    <p:extLst>
      <p:ext uri="{BB962C8B-B14F-4D97-AF65-F5344CB8AC3E}">
        <p14:creationId xmlns:p14="http://schemas.microsoft.com/office/powerpoint/2010/main" val="2409722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25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D8F65F0C-E2CE-4D53-80E7-CF755422179B}"/>
              </a:ext>
            </a:extLst>
          </p:cNvPr>
          <p:cNvPicPr>
            <a:picLocks noChangeAspect="1"/>
          </p:cNvPicPr>
          <p:nvPr/>
        </p:nvPicPr>
        <p:blipFill rotWithShape="1">
          <a:blip r:embed="rId2"/>
          <a:srcRect l="26353" t="25362" r="26816" b="44948"/>
          <a:stretch/>
        </p:blipFill>
        <p:spPr>
          <a:xfrm>
            <a:off x="1283438" y="1399590"/>
            <a:ext cx="6577124" cy="2344320"/>
          </a:xfrm>
          <a:prstGeom prst="rect">
            <a:avLst/>
          </a:prstGeom>
        </p:spPr>
      </p:pic>
    </p:spTree>
    <p:extLst>
      <p:ext uri="{BB962C8B-B14F-4D97-AF65-F5344CB8AC3E}">
        <p14:creationId xmlns:p14="http://schemas.microsoft.com/office/powerpoint/2010/main" val="4061083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26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569D079B-D34A-4A56-82F5-16D47FFC3CD3}"/>
              </a:ext>
            </a:extLst>
          </p:cNvPr>
          <p:cNvPicPr>
            <a:picLocks noChangeAspect="1"/>
          </p:cNvPicPr>
          <p:nvPr/>
        </p:nvPicPr>
        <p:blipFill rotWithShape="1">
          <a:blip r:embed="rId2"/>
          <a:srcRect l="26839" t="47042" r="27621" b="23174"/>
          <a:stretch/>
        </p:blipFill>
        <p:spPr>
          <a:xfrm>
            <a:off x="1488842" y="1438080"/>
            <a:ext cx="6166316" cy="2267340"/>
          </a:xfrm>
          <a:prstGeom prst="rect">
            <a:avLst/>
          </a:prstGeom>
        </p:spPr>
      </p:pic>
    </p:spTree>
    <p:extLst>
      <p:ext uri="{BB962C8B-B14F-4D97-AF65-F5344CB8AC3E}">
        <p14:creationId xmlns:p14="http://schemas.microsoft.com/office/powerpoint/2010/main" val="303740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371208" y="2571750"/>
            <a:ext cx="8591519" cy="823281"/>
          </a:xfrm>
        </p:spPr>
        <p:txBody>
          <a:bodyPr>
            <a:normAutofit/>
          </a:bodyPr>
          <a:lstStyle/>
          <a:p>
            <a:r>
              <a:rPr lang="en-US" sz="3000" b="1" dirty="0"/>
              <a:t>Day 2</a:t>
            </a:r>
            <a:endParaRPr lang="de-DE" sz="3000" b="1" dirty="0"/>
          </a:p>
        </p:txBody>
      </p:sp>
    </p:spTree>
    <p:extLst>
      <p:ext uri="{BB962C8B-B14F-4D97-AF65-F5344CB8AC3E}">
        <p14:creationId xmlns:p14="http://schemas.microsoft.com/office/powerpoint/2010/main" val="247479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6000" y="1286742"/>
            <a:ext cx="8568000" cy="435751"/>
          </a:xfrm>
        </p:spPr>
        <p:txBody>
          <a:bodyPr>
            <a:noAutofit/>
          </a:bodyPr>
          <a:lstStyle/>
          <a:p>
            <a:r>
              <a:rPr lang="de-DE" sz="2300" dirty="0"/>
              <a:t>Day 2 – WAS (1° </a:t>
            </a:r>
            <a:r>
              <a:rPr lang="de-DE" sz="2300" dirty="0" err="1"/>
              <a:t>Sentence</a:t>
            </a:r>
            <a:r>
              <a:rPr lang="de-DE" sz="2300" dirty="0"/>
              <a:t>)</a:t>
            </a:r>
          </a:p>
        </p:txBody>
      </p:sp>
      <p:sp>
        <p:nvSpPr>
          <p:cNvPr id="5" name="Untertitel 4"/>
          <p:cNvSpPr>
            <a:spLocks noGrp="1"/>
          </p:cNvSpPr>
          <p:nvPr>
            <p:ph type="subTitle" idx="1"/>
          </p:nvPr>
        </p:nvSpPr>
        <p:spPr>
          <a:xfrm>
            <a:off x="396000" y="2150918"/>
            <a:ext cx="6378426" cy="2529237"/>
          </a:xfrm>
        </p:spPr>
        <p:txBody>
          <a:bodyPr>
            <a:noAutofit/>
          </a:bodyPr>
          <a:lstStyle/>
          <a:p>
            <a:pPr>
              <a:lnSpc>
                <a:spcPct val="120000"/>
              </a:lnSpc>
            </a:pPr>
            <a:r>
              <a:rPr lang="en-US" sz="1400" b="1" dirty="0">
                <a:solidFill>
                  <a:schemeClr val="tx1"/>
                </a:solidFill>
              </a:rPr>
              <a:t>For the instructor or teacher</a:t>
            </a:r>
          </a:p>
          <a:p>
            <a:pPr>
              <a:lnSpc>
                <a:spcPct val="120000"/>
              </a:lnSpc>
            </a:pPr>
            <a:endParaRPr lang="en-US" sz="1400" b="1" dirty="0">
              <a:solidFill>
                <a:schemeClr val="tx1"/>
              </a:solidFill>
            </a:endParaRPr>
          </a:p>
          <a:p>
            <a:pPr marL="285750" indent="-285750">
              <a:lnSpc>
                <a:spcPct val="120000"/>
              </a:lnSpc>
              <a:buFont typeface="Arial" panose="020B0604020202020204" pitchFamily="34" charset="0"/>
              <a:buChar char="•"/>
            </a:pPr>
            <a:r>
              <a:rPr lang="en-US" sz="1400" b="1" dirty="0">
                <a:solidFill>
                  <a:schemeClr val="tx1"/>
                </a:solidFill>
              </a:rPr>
              <a:t>T</a:t>
            </a:r>
            <a:r>
              <a:rPr lang="en-GB" sz="1400" b="1" dirty="0">
                <a:solidFill>
                  <a:schemeClr val="tx1"/>
                </a:solidFill>
              </a:rPr>
              <a:t>ranslate the verb without mentioning its tense.</a:t>
            </a:r>
          </a:p>
          <a:p>
            <a:pPr marL="285750" indent="-285750">
              <a:lnSpc>
                <a:spcPct val="120000"/>
              </a:lnSpc>
              <a:buFont typeface="Arial" panose="020B0604020202020204" pitchFamily="34" charset="0"/>
              <a:buChar char="•"/>
            </a:pPr>
            <a:endParaRPr lang="en-US" sz="1400" b="1" dirty="0">
              <a:solidFill>
                <a:schemeClr val="tx1"/>
              </a:solidFill>
            </a:endParaRPr>
          </a:p>
          <a:p>
            <a:pPr marL="285750" indent="-285750">
              <a:lnSpc>
                <a:spcPct val="120000"/>
              </a:lnSpc>
              <a:buFont typeface="Arial" panose="020B0604020202020204" pitchFamily="34" charset="0"/>
              <a:buChar char="•"/>
            </a:pPr>
            <a:r>
              <a:rPr lang="en-US" sz="1400" b="1" dirty="0">
                <a:solidFill>
                  <a:schemeClr val="tx1"/>
                </a:solidFill>
              </a:rPr>
              <a:t>T</a:t>
            </a:r>
            <a:r>
              <a:rPr lang="en-GB" sz="1400" b="1" dirty="0">
                <a:solidFill>
                  <a:schemeClr val="tx1"/>
                </a:solidFill>
              </a:rPr>
              <a:t>he translation should be done word by word and not context.</a:t>
            </a:r>
          </a:p>
        </p:txBody>
      </p:sp>
    </p:spTree>
    <p:extLst>
      <p:ext uri="{BB962C8B-B14F-4D97-AF65-F5344CB8AC3E}">
        <p14:creationId xmlns:p14="http://schemas.microsoft.com/office/powerpoint/2010/main" val="3816153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7AF24FA-4FB6-44C2-A7AF-31FD2AFFBFDF}"/>
              </a:ext>
            </a:extLst>
          </p:cNvPr>
          <p:cNvPicPr>
            <a:picLocks noGrp="1" noChangeAspect="1"/>
          </p:cNvPicPr>
          <p:nvPr>
            <p:ph sz="quarter" idx="13"/>
          </p:nvPr>
        </p:nvPicPr>
        <p:blipFill rotWithShape="1">
          <a:blip r:embed="rId2"/>
          <a:srcRect l="27262" t="48281" r="28415" b="3971"/>
          <a:stretch/>
        </p:blipFill>
        <p:spPr>
          <a:xfrm>
            <a:off x="1379690" y="691324"/>
            <a:ext cx="6209522" cy="3760852"/>
          </a:xfrm>
          <a:prstGeom prst="rect">
            <a:avLst/>
          </a:prstGeom>
        </p:spPr>
      </p:pic>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29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883158" y="3250754"/>
            <a:ext cx="2080727"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was</a:t>
            </a:r>
            <a:endParaRPr lang="en-GB" sz="8000" b="1" dirty="0">
              <a:solidFill>
                <a:srgbClr val="FF0000"/>
              </a:solidFill>
              <a:latin typeface="Print Dashed" panose="02000000000000000000" pitchFamily="2" charset="0"/>
            </a:endParaRPr>
          </a:p>
        </p:txBody>
      </p:sp>
      <p:sp>
        <p:nvSpPr>
          <p:cNvPr id="8" name="TextBox 7">
            <a:extLst>
              <a:ext uri="{FF2B5EF4-FFF2-40B4-BE49-F238E27FC236}">
                <a16:creationId xmlns:a16="http://schemas.microsoft.com/office/drawing/2014/main" id="{38049976-0681-4EF2-9D4E-527AD172C034}"/>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spTree>
    <p:extLst>
      <p:ext uri="{BB962C8B-B14F-4D97-AF65-F5344CB8AC3E}">
        <p14:creationId xmlns:p14="http://schemas.microsoft.com/office/powerpoint/2010/main" val="402297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1082" y="2309181"/>
            <a:ext cx="8297836" cy="2345946"/>
          </a:xfrm>
        </p:spPr>
        <p:txBody>
          <a:bodyPr>
            <a:noAutofit/>
          </a:bodyPr>
          <a:lstStyle/>
          <a:p>
            <a:pPr marL="285750" indent="-285750">
              <a:lnSpc>
                <a:spcPct val="120000"/>
              </a:lnSpc>
              <a:buFont typeface="Arial" panose="020B0604020202020204" pitchFamily="34" charset="0"/>
              <a:buChar char="•"/>
            </a:pPr>
            <a:endParaRPr lang="en-US" sz="1400" b="1" dirty="0">
              <a:solidFill>
                <a:schemeClr val="tx1"/>
              </a:solidFill>
            </a:endParaRPr>
          </a:p>
          <a:p>
            <a:pPr marL="285750" indent="-285750">
              <a:lnSpc>
                <a:spcPct val="120000"/>
              </a:lnSpc>
              <a:buFont typeface="Arial" panose="020B0604020202020204" pitchFamily="34" charset="0"/>
              <a:buChar char="•"/>
            </a:pPr>
            <a:endParaRPr lang="en-GB" sz="1400" b="1" dirty="0">
              <a:solidFill>
                <a:schemeClr val="tx1"/>
              </a:solidFill>
            </a:endParaRPr>
          </a:p>
        </p:txBody>
      </p:sp>
      <p:sp>
        <p:nvSpPr>
          <p:cNvPr id="6" name="Titel 3">
            <a:extLst>
              <a:ext uri="{FF2B5EF4-FFF2-40B4-BE49-F238E27FC236}">
                <a16:creationId xmlns:a16="http://schemas.microsoft.com/office/drawing/2014/main" id="{B8686304-EC20-47E7-807B-5D1AD070009B}"/>
              </a:ext>
            </a:extLst>
          </p:cNvPr>
          <p:cNvSpPr>
            <a:spLocks noGrp="1"/>
          </p:cNvSpPr>
          <p:nvPr>
            <p:ph type="ctrTitle"/>
          </p:nvPr>
        </p:nvSpPr>
        <p:spPr>
          <a:xfrm>
            <a:off x="396000" y="1286742"/>
            <a:ext cx="8568000" cy="435751"/>
          </a:xfrm>
        </p:spPr>
        <p:txBody>
          <a:bodyPr/>
          <a:lstStyle/>
          <a:p>
            <a:r>
              <a:rPr lang="en-US" dirty="0"/>
              <a:t>Behind the Methodology</a:t>
            </a:r>
            <a:endParaRPr lang="de-DE" dirty="0"/>
          </a:p>
        </p:txBody>
      </p:sp>
      <p:sp>
        <p:nvSpPr>
          <p:cNvPr id="7" name="Untertitel 4">
            <a:extLst>
              <a:ext uri="{FF2B5EF4-FFF2-40B4-BE49-F238E27FC236}">
                <a16:creationId xmlns:a16="http://schemas.microsoft.com/office/drawing/2014/main" id="{995A605F-02A9-4BA6-B0CF-49FB2DE585E5}"/>
              </a:ext>
            </a:extLst>
          </p:cNvPr>
          <p:cNvSpPr txBox="1">
            <a:spLocks/>
          </p:cNvSpPr>
          <p:nvPr/>
        </p:nvSpPr>
        <p:spPr>
          <a:xfrm>
            <a:off x="531082" y="2248035"/>
            <a:ext cx="8297836" cy="2345946"/>
          </a:xfrm>
          <a:prstGeom prst="rect">
            <a:avLst/>
          </a:prstGeom>
        </p:spPr>
        <p:txBody>
          <a:bodyPr lIns="0" tIns="0" rIns="0" bIns="0">
            <a:noAutofit/>
          </a:bodyPr>
          <a:lstStyle>
            <a:lvl1pPr marL="0" indent="0" algn="l" defTabSz="914400" rtl="0" eaLnBrk="1" latinLnBrk="0" hangingPunct="1">
              <a:lnSpc>
                <a:spcPts val="3200"/>
              </a:lnSpc>
              <a:spcBef>
                <a:spcPct val="20000"/>
              </a:spcBef>
              <a:buFont typeface="+mj-lt"/>
              <a:buNone/>
              <a:defRPr sz="20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pPr>
            <a:endParaRPr lang="en-US" sz="1400" b="1" dirty="0">
              <a:solidFill>
                <a:schemeClr val="tx1"/>
              </a:solidFill>
            </a:endParaRPr>
          </a:p>
          <a:p>
            <a:pPr marL="285750" indent="-285750">
              <a:lnSpc>
                <a:spcPct val="120000"/>
              </a:lnSpc>
              <a:buFont typeface="Arial" panose="020B0604020202020204" pitchFamily="34" charset="0"/>
              <a:buChar char="•"/>
            </a:pPr>
            <a:endParaRPr lang="en-GB" sz="1400" b="1" dirty="0">
              <a:solidFill>
                <a:schemeClr val="tx1"/>
              </a:solidFill>
            </a:endParaRPr>
          </a:p>
        </p:txBody>
      </p:sp>
      <p:pic>
        <p:nvPicPr>
          <p:cNvPr id="8" name="Picture 7" descr="No automatic alt text available.">
            <a:extLst>
              <a:ext uri="{FF2B5EF4-FFF2-40B4-BE49-F238E27FC236}">
                <a16:creationId xmlns:a16="http://schemas.microsoft.com/office/drawing/2014/main" id="{19B154CC-A43A-45B8-83CD-8F61034DA2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80586" y="2130818"/>
            <a:ext cx="4382828" cy="2580380"/>
          </a:xfrm>
          <a:prstGeom prst="rect">
            <a:avLst/>
          </a:prstGeom>
          <a:noFill/>
          <a:ln>
            <a:noFill/>
          </a:ln>
        </p:spPr>
      </p:pic>
    </p:spTree>
    <p:extLst>
      <p:ext uri="{BB962C8B-B14F-4D97-AF65-F5344CB8AC3E}">
        <p14:creationId xmlns:p14="http://schemas.microsoft.com/office/powerpoint/2010/main" val="4051838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was = </a:t>
            </a:r>
            <a:r>
              <a:rPr lang="en-US" sz="8000" b="1" dirty="0" err="1">
                <a:solidFill>
                  <a:srgbClr val="FF0000"/>
                </a:solidFill>
                <a:latin typeface="Print Dashed" panose="02000000000000000000" pitchFamily="2" charset="0"/>
              </a:rPr>
              <a:t>estava</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98203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8" name="Picture 7">
            <a:extLst>
              <a:ext uri="{FF2B5EF4-FFF2-40B4-BE49-F238E27FC236}">
                <a16:creationId xmlns:a16="http://schemas.microsoft.com/office/drawing/2014/main" id="{87E998DC-777A-4D1A-BDB5-629AF46F80F5}"/>
              </a:ext>
            </a:extLst>
          </p:cNvPr>
          <p:cNvPicPr>
            <a:picLocks noChangeAspect="1"/>
          </p:cNvPicPr>
          <p:nvPr/>
        </p:nvPicPr>
        <p:blipFill rotWithShape="1">
          <a:blip r:embed="rId2"/>
          <a:srcRect l="26020" t="45530" r="25527" b="6555"/>
          <a:stretch/>
        </p:blipFill>
        <p:spPr>
          <a:xfrm>
            <a:off x="1156795" y="821096"/>
            <a:ext cx="6830409" cy="3797558"/>
          </a:xfrm>
          <a:prstGeom prst="rect">
            <a:avLst/>
          </a:prstGeom>
        </p:spPr>
      </p:pic>
      <p:sp>
        <p:nvSpPr>
          <p:cNvPr id="9" name="TextBox 8">
            <a:extLst>
              <a:ext uri="{FF2B5EF4-FFF2-40B4-BE49-F238E27FC236}">
                <a16:creationId xmlns:a16="http://schemas.microsoft.com/office/drawing/2014/main" id="{94B83FA1-77DF-4B35-A83E-D3CE2CD4A04C}"/>
              </a:ext>
            </a:extLst>
          </p:cNvPr>
          <p:cNvSpPr txBox="1"/>
          <p:nvPr/>
        </p:nvSpPr>
        <p:spPr>
          <a:xfrm>
            <a:off x="2388637" y="3209885"/>
            <a:ext cx="1894114"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was</a:t>
            </a:r>
            <a:endParaRPr lang="en-GB" sz="8000" b="1" dirty="0">
              <a:solidFill>
                <a:srgbClr val="FF0000"/>
              </a:solidFill>
              <a:latin typeface="Print Dashed" panose="02000000000000000000" pitchFamily="2" charset="0"/>
            </a:endParaRPr>
          </a:p>
        </p:txBody>
      </p:sp>
      <p:sp>
        <p:nvSpPr>
          <p:cNvPr id="7" name="TextBox 6">
            <a:extLst>
              <a:ext uri="{FF2B5EF4-FFF2-40B4-BE49-F238E27FC236}">
                <a16:creationId xmlns:a16="http://schemas.microsoft.com/office/drawing/2014/main" id="{A34B5BFB-63A7-4C55-82BA-C649516DD575}"/>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spTree>
    <p:extLst>
      <p:ext uri="{BB962C8B-B14F-4D97-AF65-F5344CB8AC3E}">
        <p14:creationId xmlns:p14="http://schemas.microsoft.com/office/powerpoint/2010/main" val="16336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was = </a:t>
            </a:r>
            <a:r>
              <a:rPr lang="en-US" sz="8000" b="1" dirty="0" err="1">
                <a:solidFill>
                  <a:srgbClr val="FF0000"/>
                </a:solidFill>
                <a:latin typeface="Print Dashed" panose="02000000000000000000" pitchFamily="2" charset="0"/>
              </a:rPr>
              <a:t>estava</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07764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8" name="Picture 7">
            <a:extLst>
              <a:ext uri="{FF2B5EF4-FFF2-40B4-BE49-F238E27FC236}">
                <a16:creationId xmlns:a16="http://schemas.microsoft.com/office/drawing/2014/main" id="{069B87DD-14AA-4F49-BB3B-87E9E78D9DBA}"/>
              </a:ext>
            </a:extLst>
          </p:cNvPr>
          <p:cNvPicPr>
            <a:picLocks noChangeAspect="1"/>
          </p:cNvPicPr>
          <p:nvPr/>
        </p:nvPicPr>
        <p:blipFill rotWithShape="1">
          <a:blip r:embed="rId2"/>
          <a:srcRect l="33071" t="32827" r="35204" b="21800"/>
          <a:stretch/>
        </p:blipFill>
        <p:spPr>
          <a:xfrm>
            <a:off x="2181626" y="649644"/>
            <a:ext cx="4780747" cy="3844212"/>
          </a:xfrm>
          <a:prstGeom prst="rect">
            <a:avLst/>
          </a:prstGeom>
        </p:spPr>
      </p:pic>
      <p:sp>
        <p:nvSpPr>
          <p:cNvPr id="9" name="TextBox 8">
            <a:extLst>
              <a:ext uri="{FF2B5EF4-FFF2-40B4-BE49-F238E27FC236}">
                <a16:creationId xmlns:a16="http://schemas.microsoft.com/office/drawing/2014/main" id="{324D7863-04D8-4C51-B6CD-345564555C6E}"/>
              </a:ext>
            </a:extLst>
          </p:cNvPr>
          <p:cNvSpPr txBox="1"/>
          <p:nvPr/>
        </p:nvSpPr>
        <p:spPr>
          <a:xfrm>
            <a:off x="3601616" y="3211719"/>
            <a:ext cx="3208224" cy="1369606"/>
          </a:xfrm>
          <a:prstGeom prst="rect">
            <a:avLst/>
          </a:prstGeom>
          <a:noFill/>
        </p:spPr>
        <p:txBody>
          <a:bodyPr wrap="square" rtlCol="0">
            <a:spAutoFit/>
          </a:bodyPr>
          <a:lstStyle/>
          <a:p>
            <a:r>
              <a:rPr lang="en-US" sz="8300" b="1" dirty="0">
                <a:solidFill>
                  <a:schemeClr val="tx2">
                    <a:lumMod val="75000"/>
                  </a:schemeClr>
                </a:solidFill>
                <a:latin typeface="Print Dashed" panose="02000000000000000000" pitchFamily="2" charset="0"/>
              </a:rPr>
              <a:t>said</a:t>
            </a:r>
            <a:endParaRPr lang="en-GB" sz="8300" b="1" dirty="0">
              <a:solidFill>
                <a:schemeClr val="tx2">
                  <a:lumMod val="75000"/>
                </a:schemeClr>
              </a:solidFill>
              <a:latin typeface="Print Dashed" panose="02000000000000000000" pitchFamily="2" charset="0"/>
            </a:endParaRPr>
          </a:p>
        </p:txBody>
      </p:sp>
      <p:sp>
        <p:nvSpPr>
          <p:cNvPr id="7" name="TextBox 6">
            <a:extLst>
              <a:ext uri="{FF2B5EF4-FFF2-40B4-BE49-F238E27FC236}">
                <a16:creationId xmlns:a16="http://schemas.microsoft.com/office/drawing/2014/main" id="{4D689DB0-01AC-4516-AAC6-5F0D7C81670B}"/>
              </a:ext>
            </a:extLst>
          </p:cNvPr>
          <p:cNvSpPr txBox="1"/>
          <p:nvPr/>
        </p:nvSpPr>
        <p:spPr>
          <a:xfrm>
            <a:off x="2914127" y="4515354"/>
            <a:ext cx="3895713" cy="369332"/>
          </a:xfrm>
          <a:prstGeom prst="rect">
            <a:avLst/>
          </a:prstGeom>
          <a:noFill/>
        </p:spPr>
        <p:txBody>
          <a:bodyPr wrap="square" rtlCol="0">
            <a:spAutoFit/>
          </a:bodyPr>
          <a:lstStyle/>
          <a:p>
            <a:r>
              <a:rPr lang="en-US" dirty="0"/>
              <a:t>ELE	   </a:t>
            </a:r>
            <a:r>
              <a:rPr lang="en-US" dirty="0">
                <a:solidFill>
                  <a:srgbClr val="FF0000"/>
                </a:solidFill>
              </a:rPr>
              <a:t>DISSE</a:t>
            </a:r>
            <a:r>
              <a:rPr lang="en-US" dirty="0"/>
              <a:t>,               NÃO</a:t>
            </a:r>
            <a:endParaRPr lang="en-GB" dirty="0"/>
          </a:p>
        </p:txBody>
      </p:sp>
    </p:spTree>
    <p:extLst>
      <p:ext uri="{BB962C8B-B14F-4D97-AF65-F5344CB8AC3E}">
        <p14:creationId xmlns:p14="http://schemas.microsoft.com/office/powerpoint/2010/main" val="6457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said = </a:t>
            </a:r>
            <a:r>
              <a:rPr lang="en-US" sz="8000" b="1" dirty="0" err="1">
                <a:solidFill>
                  <a:srgbClr val="FF0000"/>
                </a:solidFill>
                <a:latin typeface="Print Dashed" panose="02000000000000000000" pitchFamily="2" charset="0"/>
              </a:rPr>
              <a:t>disse</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672800"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said</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disse</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85474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8" name="Picture 7">
            <a:extLst>
              <a:ext uri="{FF2B5EF4-FFF2-40B4-BE49-F238E27FC236}">
                <a16:creationId xmlns:a16="http://schemas.microsoft.com/office/drawing/2014/main" id="{72D65813-4F0A-4676-BC12-38493F75F05A}"/>
              </a:ext>
            </a:extLst>
          </p:cNvPr>
          <p:cNvPicPr>
            <a:picLocks noChangeAspect="1"/>
          </p:cNvPicPr>
          <p:nvPr/>
        </p:nvPicPr>
        <p:blipFill rotWithShape="1">
          <a:blip r:embed="rId2"/>
          <a:srcRect l="24796" t="26111" r="28061" b="21800"/>
          <a:stretch/>
        </p:blipFill>
        <p:spPr>
          <a:xfrm>
            <a:off x="1512000" y="685174"/>
            <a:ext cx="6542223" cy="4064109"/>
          </a:xfrm>
          <a:prstGeom prst="rect">
            <a:avLst/>
          </a:prstGeom>
        </p:spPr>
      </p:pic>
      <p:sp>
        <p:nvSpPr>
          <p:cNvPr id="9" name="TextBox 8">
            <a:extLst>
              <a:ext uri="{FF2B5EF4-FFF2-40B4-BE49-F238E27FC236}">
                <a16:creationId xmlns:a16="http://schemas.microsoft.com/office/drawing/2014/main" id="{E82CD673-DD77-4644-B2E9-5670DFCADBA7}"/>
              </a:ext>
            </a:extLst>
          </p:cNvPr>
          <p:cNvSpPr txBox="1"/>
          <p:nvPr/>
        </p:nvSpPr>
        <p:spPr>
          <a:xfrm>
            <a:off x="2799183" y="3286371"/>
            <a:ext cx="3208224" cy="1369606"/>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said</a:t>
            </a:r>
            <a:endParaRPr lang="en-GB" sz="8000" b="1" dirty="0">
              <a:solidFill>
                <a:srgbClr val="FF0000"/>
              </a:solidFill>
              <a:latin typeface="Print Dashed" panose="02000000000000000000" pitchFamily="2" charset="0"/>
            </a:endParaRPr>
          </a:p>
        </p:txBody>
      </p:sp>
      <p:sp>
        <p:nvSpPr>
          <p:cNvPr id="7" name="TextBox 6">
            <a:extLst>
              <a:ext uri="{FF2B5EF4-FFF2-40B4-BE49-F238E27FC236}">
                <a16:creationId xmlns:a16="http://schemas.microsoft.com/office/drawing/2014/main" id="{61BC87B7-3CD2-46C7-9758-4DE8E30F7592}"/>
              </a:ext>
            </a:extLst>
          </p:cNvPr>
          <p:cNvSpPr txBox="1"/>
          <p:nvPr/>
        </p:nvSpPr>
        <p:spPr>
          <a:xfrm>
            <a:off x="1974715" y="4574193"/>
            <a:ext cx="6079508" cy="369332"/>
          </a:xfrm>
          <a:prstGeom prst="rect">
            <a:avLst/>
          </a:prstGeom>
          <a:noFill/>
        </p:spPr>
        <p:txBody>
          <a:bodyPr wrap="square" rtlCol="0">
            <a:spAutoFit/>
          </a:bodyPr>
          <a:lstStyle/>
          <a:p>
            <a:r>
              <a:rPr lang="en-US" dirty="0"/>
              <a:t>  ELE         DISSE                BOAS             COISAS</a:t>
            </a:r>
            <a:endParaRPr lang="en-GB" dirty="0"/>
          </a:p>
        </p:txBody>
      </p:sp>
    </p:spTree>
    <p:extLst>
      <p:ext uri="{BB962C8B-B14F-4D97-AF65-F5344CB8AC3E}">
        <p14:creationId xmlns:p14="http://schemas.microsoft.com/office/powerpoint/2010/main" val="72895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362072" y="868932"/>
            <a:ext cx="4419856"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said = </a:t>
            </a:r>
            <a:r>
              <a:rPr lang="en-US" sz="8000" b="1" dirty="0" err="1">
                <a:solidFill>
                  <a:srgbClr val="FF0000"/>
                </a:solidFill>
                <a:latin typeface="Print Dashed" panose="02000000000000000000" pitchFamily="2" charset="0"/>
              </a:rPr>
              <a:t>disse</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9239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3914" cy="369332"/>
          </a:xfrm>
          <a:prstGeom prst="rect">
            <a:avLst/>
          </a:prstGeom>
          <a:noFill/>
        </p:spPr>
        <p:txBody>
          <a:bodyPr wrap="square" rtlCol="0">
            <a:spAutoFit/>
          </a:bodyPr>
          <a:lstStyle/>
          <a:p>
            <a:r>
              <a:rPr lang="en-US" dirty="0"/>
              <a:t>      EU    </a:t>
            </a:r>
            <a:r>
              <a:rPr lang="en-US" dirty="0">
                <a:solidFill>
                  <a:srgbClr val="FF0000"/>
                </a:solidFill>
              </a:rPr>
              <a:t>TINHA</a:t>
            </a:r>
            <a:r>
              <a:rPr lang="en-US" dirty="0"/>
              <a:t>       GELADA         ÁGUA</a:t>
            </a:r>
            <a:endParaRPr lang="en-GB" dirty="0"/>
          </a:p>
        </p:txBody>
      </p:sp>
      <p:pic>
        <p:nvPicPr>
          <p:cNvPr id="9" name="Picture 8">
            <a:extLst>
              <a:ext uri="{FF2B5EF4-FFF2-40B4-BE49-F238E27FC236}">
                <a16:creationId xmlns:a16="http://schemas.microsoft.com/office/drawing/2014/main" id="{37F79546-5344-409F-BCA3-E6F0D73CAF2B}"/>
              </a:ext>
            </a:extLst>
          </p:cNvPr>
          <p:cNvPicPr>
            <a:picLocks noChangeAspect="1"/>
          </p:cNvPicPr>
          <p:nvPr/>
        </p:nvPicPr>
        <p:blipFill>
          <a:blip r:embed="rId2"/>
          <a:stretch>
            <a:fillRect/>
          </a:stretch>
        </p:blipFill>
        <p:spPr>
          <a:xfrm>
            <a:off x="2023253" y="572767"/>
            <a:ext cx="5097493" cy="3758450"/>
          </a:xfrm>
          <a:prstGeom prst="rect">
            <a:avLst/>
          </a:prstGeom>
        </p:spPr>
      </p:pic>
    </p:spTree>
    <p:extLst>
      <p:ext uri="{BB962C8B-B14F-4D97-AF65-F5344CB8AC3E}">
        <p14:creationId xmlns:p14="http://schemas.microsoft.com/office/powerpoint/2010/main" val="1834457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435346" y="849477"/>
            <a:ext cx="4273307"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had = </a:t>
            </a:r>
            <a:r>
              <a:rPr lang="en-US" sz="8000" b="1" dirty="0" err="1">
                <a:solidFill>
                  <a:srgbClr val="FF0000"/>
                </a:solidFill>
                <a:latin typeface="Print Dashed" panose="02000000000000000000" pitchFamily="2" charset="0"/>
              </a:rPr>
              <a:t>tinha</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2821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39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4" y="4574193"/>
            <a:ext cx="5555089" cy="369332"/>
          </a:xfrm>
          <a:prstGeom prst="rect">
            <a:avLst/>
          </a:prstGeom>
          <a:noFill/>
        </p:spPr>
        <p:txBody>
          <a:bodyPr wrap="square" rtlCol="0">
            <a:spAutoFit/>
          </a:bodyPr>
          <a:lstStyle/>
          <a:p>
            <a:r>
              <a:rPr lang="en-US" dirty="0"/>
              <a:t>NÓS     </a:t>
            </a:r>
            <a:r>
              <a:rPr lang="en-US" dirty="0">
                <a:solidFill>
                  <a:srgbClr val="FF0000"/>
                </a:solidFill>
              </a:rPr>
              <a:t>TINHAMOS</a:t>
            </a:r>
            <a:r>
              <a:rPr lang="en-US" dirty="0"/>
              <a:t>   UMA  VERMELHA   MESA</a:t>
            </a:r>
            <a:endParaRPr lang="en-GB" dirty="0"/>
          </a:p>
        </p:txBody>
      </p:sp>
      <p:pic>
        <p:nvPicPr>
          <p:cNvPr id="2" name="Picture 1">
            <a:extLst>
              <a:ext uri="{FF2B5EF4-FFF2-40B4-BE49-F238E27FC236}">
                <a16:creationId xmlns:a16="http://schemas.microsoft.com/office/drawing/2014/main" id="{B6289001-A767-4B48-AE41-EDE9CDDEE904}"/>
              </a:ext>
            </a:extLst>
          </p:cNvPr>
          <p:cNvPicPr>
            <a:picLocks noChangeAspect="1"/>
          </p:cNvPicPr>
          <p:nvPr/>
        </p:nvPicPr>
        <p:blipFill>
          <a:blip r:embed="rId2"/>
          <a:stretch>
            <a:fillRect/>
          </a:stretch>
        </p:blipFill>
        <p:spPr>
          <a:xfrm>
            <a:off x="1254775" y="754226"/>
            <a:ext cx="6459352" cy="3635047"/>
          </a:xfrm>
          <a:prstGeom prst="rect">
            <a:avLst/>
          </a:prstGeom>
        </p:spPr>
      </p:pic>
    </p:spTree>
    <p:extLst>
      <p:ext uri="{BB962C8B-B14F-4D97-AF65-F5344CB8AC3E}">
        <p14:creationId xmlns:p14="http://schemas.microsoft.com/office/powerpoint/2010/main" val="265926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10" name="Picture 9">
            <a:extLst>
              <a:ext uri="{FF2B5EF4-FFF2-40B4-BE49-F238E27FC236}">
                <a16:creationId xmlns:a16="http://schemas.microsoft.com/office/drawing/2014/main" id="{A585E26B-79A3-477F-8CE0-894C960CA712}"/>
              </a:ext>
            </a:extLst>
          </p:cNvPr>
          <p:cNvPicPr>
            <a:picLocks noChangeAspect="1"/>
          </p:cNvPicPr>
          <p:nvPr/>
        </p:nvPicPr>
        <p:blipFill rotWithShape="1">
          <a:blip r:embed="rId2"/>
          <a:srcRect t="3804"/>
          <a:stretch/>
        </p:blipFill>
        <p:spPr>
          <a:xfrm>
            <a:off x="648075" y="602901"/>
            <a:ext cx="7847850" cy="4244402"/>
          </a:xfrm>
          <a:prstGeom prst="rect">
            <a:avLst/>
          </a:prstGeom>
        </p:spPr>
      </p:pic>
    </p:spTree>
    <p:extLst>
      <p:ext uri="{BB962C8B-B14F-4D97-AF65-F5344CB8AC3E}">
        <p14:creationId xmlns:p14="http://schemas.microsoft.com/office/powerpoint/2010/main" val="1830934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737495" y="888387"/>
            <a:ext cx="5758775"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had = </a:t>
            </a:r>
            <a:r>
              <a:rPr lang="en-US" sz="8000" b="1" dirty="0" err="1">
                <a:solidFill>
                  <a:srgbClr val="FF0000"/>
                </a:solidFill>
                <a:latin typeface="Print Dashed" panose="02000000000000000000" pitchFamily="2" charset="0"/>
              </a:rPr>
              <a:t>tinhamos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505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    PAPAI            </a:t>
            </a:r>
            <a:r>
              <a:rPr lang="en-US" dirty="0">
                <a:solidFill>
                  <a:srgbClr val="FF0000"/>
                </a:solidFill>
              </a:rPr>
              <a:t>É</a:t>
            </a:r>
            <a:r>
              <a:rPr lang="en-US" dirty="0"/>
              <a:t>                    LINDO</a:t>
            </a:r>
            <a:endParaRPr lang="en-GB" dirty="0"/>
          </a:p>
        </p:txBody>
      </p:sp>
      <p:pic>
        <p:nvPicPr>
          <p:cNvPr id="2" name="Picture 1">
            <a:extLst>
              <a:ext uri="{FF2B5EF4-FFF2-40B4-BE49-F238E27FC236}">
                <a16:creationId xmlns:a16="http://schemas.microsoft.com/office/drawing/2014/main" id="{D928E412-85BD-4554-B7BD-A3C3904873E2}"/>
              </a:ext>
            </a:extLst>
          </p:cNvPr>
          <p:cNvPicPr>
            <a:picLocks noChangeAspect="1"/>
          </p:cNvPicPr>
          <p:nvPr/>
        </p:nvPicPr>
        <p:blipFill>
          <a:blip r:embed="rId2"/>
          <a:stretch>
            <a:fillRect/>
          </a:stretch>
        </p:blipFill>
        <p:spPr>
          <a:xfrm>
            <a:off x="1759354" y="671180"/>
            <a:ext cx="5625291" cy="3801140"/>
          </a:xfrm>
          <a:prstGeom prst="rect">
            <a:avLst/>
          </a:prstGeom>
        </p:spPr>
      </p:pic>
    </p:spTree>
    <p:extLst>
      <p:ext uri="{BB962C8B-B14F-4D97-AF65-F5344CB8AC3E}">
        <p14:creationId xmlns:p14="http://schemas.microsoft.com/office/powerpoint/2010/main" val="66076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947544" y="868932"/>
            <a:ext cx="3248911"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’s = é</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(repeat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1742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          MAMÃE             </a:t>
            </a:r>
            <a:r>
              <a:rPr lang="en-US" dirty="0">
                <a:solidFill>
                  <a:srgbClr val="FF0000"/>
                </a:solidFill>
              </a:rPr>
              <a:t>É</a:t>
            </a:r>
            <a:r>
              <a:rPr lang="en-US" dirty="0"/>
              <a:t>           DEMAIS</a:t>
            </a:r>
            <a:endParaRPr lang="en-GB" dirty="0"/>
          </a:p>
        </p:txBody>
      </p:sp>
      <p:pic>
        <p:nvPicPr>
          <p:cNvPr id="2" name="Picture 1">
            <a:extLst>
              <a:ext uri="{FF2B5EF4-FFF2-40B4-BE49-F238E27FC236}">
                <a16:creationId xmlns:a16="http://schemas.microsoft.com/office/drawing/2014/main" id="{C06AA137-63D7-45E6-ABBA-48F85568FEE0}"/>
              </a:ext>
            </a:extLst>
          </p:cNvPr>
          <p:cNvPicPr>
            <a:picLocks noChangeAspect="1"/>
          </p:cNvPicPr>
          <p:nvPr/>
        </p:nvPicPr>
        <p:blipFill>
          <a:blip r:embed="rId2"/>
          <a:stretch>
            <a:fillRect/>
          </a:stretch>
        </p:blipFill>
        <p:spPr>
          <a:xfrm>
            <a:off x="2228531" y="646200"/>
            <a:ext cx="4686937" cy="3851100"/>
          </a:xfrm>
          <a:prstGeom prst="rect">
            <a:avLst/>
          </a:prstGeom>
        </p:spPr>
      </p:pic>
    </p:spTree>
    <p:extLst>
      <p:ext uri="{BB962C8B-B14F-4D97-AF65-F5344CB8AC3E}">
        <p14:creationId xmlns:p14="http://schemas.microsoft.com/office/powerpoint/2010/main" val="2874249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’s = é</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86787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4" y="4574193"/>
            <a:ext cx="5915125" cy="369332"/>
          </a:xfrm>
          <a:prstGeom prst="rect">
            <a:avLst/>
          </a:prstGeom>
          <a:noFill/>
        </p:spPr>
        <p:txBody>
          <a:bodyPr wrap="square" rtlCol="0">
            <a:spAutoFit/>
          </a:bodyPr>
          <a:lstStyle/>
          <a:p>
            <a:r>
              <a:rPr lang="en-US" dirty="0"/>
              <a:t>NÓS     </a:t>
            </a:r>
            <a:r>
              <a:rPr lang="en-US" dirty="0">
                <a:solidFill>
                  <a:srgbClr val="FF0000"/>
                </a:solidFill>
              </a:rPr>
              <a:t>FAZEMOS</a:t>
            </a:r>
            <a:r>
              <a:rPr lang="en-US" dirty="0"/>
              <a:t>       BOAS                 COISAS</a:t>
            </a:r>
            <a:endParaRPr lang="en-GB" dirty="0"/>
          </a:p>
        </p:txBody>
      </p:sp>
      <p:pic>
        <p:nvPicPr>
          <p:cNvPr id="2" name="Picture 1">
            <a:extLst>
              <a:ext uri="{FF2B5EF4-FFF2-40B4-BE49-F238E27FC236}">
                <a16:creationId xmlns:a16="http://schemas.microsoft.com/office/drawing/2014/main" id="{2B6C661B-DF9A-4A7A-A03C-A2FBF267A0DB}"/>
              </a:ext>
            </a:extLst>
          </p:cNvPr>
          <p:cNvPicPr>
            <a:picLocks noChangeAspect="1"/>
          </p:cNvPicPr>
          <p:nvPr/>
        </p:nvPicPr>
        <p:blipFill>
          <a:blip r:embed="rId2"/>
          <a:stretch>
            <a:fillRect/>
          </a:stretch>
        </p:blipFill>
        <p:spPr>
          <a:xfrm>
            <a:off x="1166133" y="562142"/>
            <a:ext cx="6811733" cy="4019216"/>
          </a:xfrm>
          <a:prstGeom prst="rect">
            <a:avLst/>
          </a:prstGeom>
        </p:spPr>
      </p:pic>
    </p:spTree>
    <p:extLst>
      <p:ext uri="{BB962C8B-B14F-4D97-AF65-F5344CB8AC3E}">
        <p14:creationId xmlns:p14="http://schemas.microsoft.com/office/powerpoint/2010/main" val="4157853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do = </a:t>
            </a:r>
            <a:r>
              <a:rPr lang="en-US" sz="8000" b="1" dirty="0" err="1">
                <a:solidFill>
                  <a:srgbClr val="FF0000"/>
                </a:solidFill>
                <a:latin typeface="Print Dashed" panose="02000000000000000000" pitchFamily="2" charset="0"/>
              </a:rPr>
              <a:t>fazemos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66749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166326" y="4574193"/>
            <a:ext cx="6902397" cy="369332"/>
          </a:xfrm>
          <a:prstGeom prst="rect">
            <a:avLst/>
          </a:prstGeom>
          <a:noFill/>
        </p:spPr>
        <p:txBody>
          <a:bodyPr wrap="square" rtlCol="0">
            <a:spAutoFit/>
          </a:bodyPr>
          <a:lstStyle/>
          <a:p>
            <a:r>
              <a:rPr lang="en-US" dirty="0"/>
              <a:t>EU     </a:t>
            </a:r>
            <a:r>
              <a:rPr lang="en-US" dirty="0">
                <a:solidFill>
                  <a:srgbClr val="FF0000"/>
                </a:solidFill>
              </a:rPr>
              <a:t>FAÇO</a:t>
            </a:r>
            <a:r>
              <a:rPr lang="en-US" dirty="0"/>
              <a:t>             DIFERENTES                           VOZES</a:t>
            </a:r>
            <a:endParaRPr lang="en-GB" dirty="0"/>
          </a:p>
        </p:txBody>
      </p:sp>
      <p:pic>
        <p:nvPicPr>
          <p:cNvPr id="2" name="Picture 1">
            <a:extLst>
              <a:ext uri="{FF2B5EF4-FFF2-40B4-BE49-F238E27FC236}">
                <a16:creationId xmlns:a16="http://schemas.microsoft.com/office/drawing/2014/main" id="{670359BD-93AA-4099-81D6-9D3DF76BF7CA}"/>
              </a:ext>
            </a:extLst>
          </p:cNvPr>
          <p:cNvPicPr>
            <a:picLocks noChangeAspect="1"/>
          </p:cNvPicPr>
          <p:nvPr/>
        </p:nvPicPr>
        <p:blipFill>
          <a:blip r:embed="rId2"/>
          <a:stretch>
            <a:fillRect/>
          </a:stretch>
        </p:blipFill>
        <p:spPr>
          <a:xfrm>
            <a:off x="1075275" y="573208"/>
            <a:ext cx="6993449" cy="4000985"/>
          </a:xfrm>
          <a:prstGeom prst="rect">
            <a:avLst/>
          </a:prstGeom>
        </p:spPr>
      </p:pic>
    </p:spTree>
    <p:extLst>
      <p:ext uri="{BB962C8B-B14F-4D97-AF65-F5344CB8AC3E}">
        <p14:creationId xmlns:p14="http://schemas.microsoft.com/office/powerpoint/2010/main" val="4177301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do = </a:t>
            </a:r>
            <a:r>
              <a:rPr lang="en-US" sz="8000" b="1" dirty="0" err="1">
                <a:solidFill>
                  <a:srgbClr val="FF0000"/>
                </a:solidFill>
                <a:latin typeface="Print Dashed" panose="02000000000000000000" pitchFamily="2" charset="0"/>
              </a:rPr>
              <a:t>faço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59878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49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874186" y="4574193"/>
            <a:ext cx="7448719" cy="369332"/>
          </a:xfrm>
          <a:prstGeom prst="rect">
            <a:avLst/>
          </a:prstGeom>
          <a:noFill/>
        </p:spPr>
        <p:txBody>
          <a:bodyPr wrap="square" rtlCol="0">
            <a:spAutoFit/>
          </a:bodyPr>
          <a:lstStyle/>
          <a:p>
            <a:r>
              <a:rPr lang="en-US" dirty="0"/>
              <a:t>ELAS 	                </a:t>
            </a:r>
            <a:r>
              <a:rPr lang="en-US" dirty="0">
                <a:solidFill>
                  <a:srgbClr val="FF0000"/>
                </a:solidFill>
              </a:rPr>
              <a:t>TEM</a:t>
            </a:r>
            <a:r>
              <a:rPr lang="en-US" dirty="0"/>
              <a:t>                QUE         SER             PEQUENAS</a:t>
            </a:r>
            <a:endParaRPr lang="en-GB" dirty="0"/>
          </a:p>
        </p:txBody>
      </p:sp>
      <p:pic>
        <p:nvPicPr>
          <p:cNvPr id="2" name="Picture 1">
            <a:extLst>
              <a:ext uri="{FF2B5EF4-FFF2-40B4-BE49-F238E27FC236}">
                <a16:creationId xmlns:a16="http://schemas.microsoft.com/office/drawing/2014/main" id="{8053E0F0-5328-404D-A8E6-8905DE6139B1}"/>
              </a:ext>
            </a:extLst>
          </p:cNvPr>
          <p:cNvPicPr>
            <a:picLocks noChangeAspect="1"/>
          </p:cNvPicPr>
          <p:nvPr/>
        </p:nvPicPr>
        <p:blipFill>
          <a:blip r:embed="rId2"/>
          <a:stretch>
            <a:fillRect/>
          </a:stretch>
        </p:blipFill>
        <p:spPr>
          <a:xfrm>
            <a:off x="728064" y="748453"/>
            <a:ext cx="7687872" cy="3646594"/>
          </a:xfrm>
          <a:prstGeom prst="rect">
            <a:avLst/>
          </a:prstGeom>
        </p:spPr>
      </p:pic>
    </p:spTree>
    <p:extLst>
      <p:ext uri="{BB962C8B-B14F-4D97-AF65-F5344CB8AC3E}">
        <p14:creationId xmlns:p14="http://schemas.microsoft.com/office/powerpoint/2010/main" val="16190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6" name="Picture 5">
            <a:extLst>
              <a:ext uri="{FF2B5EF4-FFF2-40B4-BE49-F238E27FC236}">
                <a16:creationId xmlns:a16="http://schemas.microsoft.com/office/drawing/2014/main" id="{E93C7F15-578A-4A29-BA8E-05E33ABD6750}"/>
              </a:ext>
            </a:extLst>
          </p:cNvPr>
          <p:cNvPicPr>
            <a:picLocks noChangeAspect="1"/>
          </p:cNvPicPr>
          <p:nvPr/>
        </p:nvPicPr>
        <p:blipFill rotWithShape="1">
          <a:blip r:embed="rId2"/>
          <a:srcRect t="3842"/>
          <a:stretch/>
        </p:blipFill>
        <p:spPr>
          <a:xfrm>
            <a:off x="766916" y="602901"/>
            <a:ext cx="7832710" cy="4234570"/>
          </a:xfrm>
          <a:prstGeom prst="rect">
            <a:avLst/>
          </a:prstGeom>
        </p:spPr>
      </p:pic>
    </p:spTree>
    <p:extLst>
      <p:ext uri="{BB962C8B-B14F-4D97-AF65-F5344CB8AC3E}">
        <p14:creationId xmlns:p14="http://schemas.microsoft.com/office/powerpoint/2010/main" val="750004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be = </a:t>
            </a:r>
            <a:r>
              <a:rPr lang="en-US" sz="8000" b="1" dirty="0" err="1">
                <a:solidFill>
                  <a:srgbClr val="FF0000"/>
                </a:solidFill>
                <a:latin typeface="Print Dashed" panose="02000000000000000000" pitchFamily="2" charset="0"/>
              </a:rPr>
              <a:t>estar</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412872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231641" y="4574193"/>
            <a:ext cx="6736702" cy="369332"/>
          </a:xfrm>
          <a:prstGeom prst="rect">
            <a:avLst/>
          </a:prstGeom>
          <a:noFill/>
        </p:spPr>
        <p:txBody>
          <a:bodyPr wrap="square" rtlCol="0">
            <a:spAutoFit/>
          </a:bodyPr>
          <a:lstStyle/>
          <a:p>
            <a:r>
              <a:rPr lang="en-US" dirty="0"/>
              <a:t>A                     LOJA               VAI         </a:t>
            </a:r>
            <a:r>
              <a:rPr lang="en-US" dirty="0">
                <a:solidFill>
                  <a:srgbClr val="FF0000"/>
                </a:solidFill>
              </a:rPr>
              <a:t>ESTAR</a:t>
            </a:r>
            <a:r>
              <a:rPr lang="en-US" dirty="0"/>
              <a:t>           ABERTA</a:t>
            </a:r>
            <a:endParaRPr lang="en-GB" dirty="0"/>
          </a:p>
        </p:txBody>
      </p:sp>
      <p:pic>
        <p:nvPicPr>
          <p:cNvPr id="2" name="Picture 1">
            <a:extLst>
              <a:ext uri="{FF2B5EF4-FFF2-40B4-BE49-F238E27FC236}">
                <a16:creationId xmlns:a16="http://schemas.microsoft.com/office/drawing/2014/main" id="{8C790212-6B3B-48F2-A6A8-1F69B45BA87A}"/>
              </a:ext>
            </a:extLst>
          </p:cNvPr>
          <p:cNvPicPr>
            <a:picLocks noChangeAspect="1"/>
          </p:cNvPicPr>
          <p:nvPr/>
        </p:nvPicPr>
        <p:blipFill>
          <a:blip r:embed="rId2"/>
          <a:stretch>
            <a:fillRect/>
          </a:stretch>
        </p:blipFill>
        <p:spPr>
          <a:xfrm>
            <a:off x="1019325" y="624501"/>
            <a:ext cx="7105349" cy="3894498"/>
          </a:xfrm>
          <a:prstGeom prst="rect">
            <a:avLst/>
          </a:prstGeom>
        </p:spPr>
      </p:pic>
    </p:spTree>
    <p:extLst>
      <p:ext uri="{BB962C8B-B14F-4D97-AF65-F5344CB8AC3E}">
        <p14:creationId xmlns:p14="http://schemas.microsoft.com/office/powerpoint/2010/main" val="2937616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be = </a:t>
            </a:r>
            <a:r>
              <a:rPr lang="en-US" sz="8000" b="1" dirty="0" err="1">
                <a:solidFill>
                  <a:srgbClr val="FF0000"/>
                </a:solidFill>
                <a:latin typeface="Print Dashed" panose="02000000000000000000" pitchFamily="2" charset="0"/>
              </a:rPr>
              <a:t>estara</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276758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324947" y="4574193"/>
            <a:ext cx="6764694" cy="369332"/>
          </a:xfrm>
          <a:prstGeom prst="rect">
            <a:avLst/>
          </a:prstGeom>
          <a:noFill/>
        </p:spPr>
        <p:txBody>
          <a:bodyPr wrap="square" rtlCol="0">
            <a:spAutoFit/>
          </a:bodyPr>
          <a:lstStyle/>
          <a:p>
            <a:r>
              <a:rPr lang="en-US" dirty="0"/>
              <a:t>EU 	  </a:t>
            </a:r>
            <a:r>
              <a:rPr lang="en-US" dirty="0">
                <a:solidFill>
                  <a:srgbClr val="FF0000"/>
                </a:solidFill>
              </a:rPr>
              <a:t>TENHO</a:t>
            </a:r>
            <a:r>
              <a:rPr lang="en-US" dirty="0"/>
              <a:t>          UM    VERMELHO           LÁPIS</a:t>
            </a:r>
            <a:endParaRPr lang="en-GB" dirty="0"/>
          </a:p>
        </p:txBody>
      </p:sp>
      <p:pic>
        <p:nvPicPr>
          <p:cNvPr id="2" name="Picture 1">
            <a:extLst>
              <a:ext uri="{FF2B5EF4-FFF2-40B4-BE49-F238E27FC236}">
                <a16:creationId xmlns:a16="http://schemas.microsoft.com/office/drawing/2014/main" id="{B5F8DF41-8CE1-40F6-AE76-376F4736EA46}"/>
              </a:ext>
            </a:extLst>
          </p:cNvPr>
          <p:cNvPicPr>
            <a:picLocks noChangeAspect="1"/>
          </p:cNvPicPr>
          <p:nvPr/>
        </p:nvPicPr>
        <p:blipFill rotWithShape="1">
          <a:blip r:embed="rId2"/>
          <a:srcRect t="2309"/>
          <a:stretch/>
        </p:blipFill>
        <p:spPr>
          <a:xfrm>
            <a:off x="945645" y="568465"/>
            <a:ext cx="7252709" cy="4006570"/>
          </a:xfrm>
          <a:prstGeom prst="rect">
            <a:avLst/>
          </a:prstGeom>
        </p:spPr>
      </p:pic>
    </p:spTree>
    <p:extLst>
      <p:ext uri="{BB962C8B-B14F-4D97-AF65-F5344CB8AC3E}">
        <p14:creationId xmlns:p14="http://schemas.microsoft.com/office/powerpoint/2010/main" val="437256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have = </a:t>
            </a:r>
            <a:r>
              <a:rPr lang="en-US" sz="8000" b="1" dirty="0" err="1">
                <a:solidFill>
                  <a:srgbClr val="FF0000"/>
                </a:solidFill>
                <a:latin typeface="Print Dashed" panose="02000000000000000000" pitchFamily="2" charset="0"/>
              </a:rPr>
              <a:t>tenho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4974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446244" y="4574193"/>
            <a:ext cx="6443595" cy="369332"/>
          </a:xfrm>
          <a:prstGeom prst="rect">
            <a:avLst/>
          </a:prstGeom>
          <a:noFill/>
        </p:spPr>
        <p:txBody>
          <a:bodyPr wrap="square" rtlCol="0">
            <a:spAutoFit/>
          </a:bodyPr>
          <a:lstStyle/>
          <a:p>
            <a:r>
              <a:rPr lang="en-US" dirty="0"/>
              <a:t>NÓS 	      </a:t>
            </a:r>
            <a:r>
              <a:rPr lang="en-US" dirty="0">
                <a:solidFill>
                  <a:srgbClr val="FF0000"/>
                </a:solidFill>
              </a:rPr>
              <a:t>TEMOS</a:t>
            </a:r>
            <a:r>
              <a:rPr lang="en-US" dirty="0"/>
              <a:t>          UMA       VERDE             BOLA</a:t>
            </a:r>
            <a:endParaRPr lang="en-GB" dirty="0"/>
          </a:p>
        </p:txBody>
      </p:sp>
      <p:pic>
        <p:nvPicPr>
          <p:cNvPr id="7" name="Picture 6">
            <a:extLst>
              <a:ext uri="{FF2B5EF4-FFF2-40B4-BE49-F238E27FC236}">
                <a16:creationId xmlns:a16="http://schemas.microsoft.com/office/drawing/2014/main" id="{DEF3D1D6-C3A1-43D6-85C3-DE9C089EA49C}"/>
              </a:ext>
            </a:extLst>
          </p:cNvPr>
          <p:cNvPicPr>
            <a:picLocks noChangeAspect="1"/>
          </p:cNvPicPr>
          <p:nvPr/>
        </p:nvPicPr>
        <p:blipFill>
          <a:blip r:embed="rId2"/>
          <a:stretch>
            <a:fillRect/>
          </a:stretch>
        </p:blipFill>
        <p:spPr>
          <a:xfrm>
            <a:off x="973698" y="597880"/>
            <a:ext cx="7196603" cy="3947739"/>
          </a:xfrm>
          <a:prstGeom prst="rect">
            <a:avLst/>
          </a:prstGeom>
        </p:spPr>
      </p:pic>
    </p:spTree>
    <p:extLst>
      <p:ext uri="{BB962C8B-B14F-4D97-AF65-F5344CB8AC3E}">
        <p14:creationId xmlns:p14="http://schemas.microsoft.com/office/powerpoint/2010/main" val="405200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have = </a:t>
            </a:r>
            <a:r>
              <a:rPr lang="en-US" sz="8000" b="1" dirty="0" err="1">
                <a:solidFill>
                  <a:srgbClr val="FF0000"/>
                </a:solidFill>
                <a:latin typeface="Print Dashed" panose="02000000000000000000" pitchFamily="2" charset="0"/>
              </a:rPr>
              <a:t>temos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4191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3069771" y="4574193"/>
            <a:ext cx="3402654" cy="369332"/>
          </a:xfrm>
          <a:prstGeom prst="rect">
            <a:avLst/>
          </a:prstGeom>
          <a:noFill/>
        </p:spPr>
        <p:txBody>
          <a:bodyPr wrap="square" rtlCol="0">
            <a:spAutoFit/>
          </a:bodyPr>
          <a:lstStyle/>
          <a:p>
            <a:r>
              <a:rPr lang="en-US" dirty="0"/>
              <a:t>ELA 	</a:t>
            </a:r>
            <a:r>
              <a:rPr lang="en-US" dirty="0">
                <a:solidFill>
                  <a:srgbClr val="FF0000"/>
                </a:solidFill>
              </a:rPr>
              <a:t>ESTÁ</a:t>
            </a:r>
            <a:r>
              <a:rPr lang="en-US" dirty="0"/>
              <a:t>       CERTA</a:t>
            </a:r>
            <a:endParaRPr lang="en-GB" dirty="0"/>
          </a:p>
        </p:txBody>
      </p:sp>
      <p:pic>
        <p:nvPicPr>
          <p:cNvPr id="2" name="Picture 1">
            <a:extLst>
              <a:ext uri="{FF2B5EF4-FFF2-40B4-BE49-F238E27FC236}">
                <a16:creationId xmlns:a16="http://schemas.microsoft.com/office/drawing/2014/main" id="{2D6D747C-E2E9-42B3-B24E-69A8F5369501}"/>
              </a:ext>
            </a:extLst>
          </p:cNvPr>
          <p:cNvPicPr>
            <a:picLocks noChangeAspect="1"/>
          </p:cNvPicPr>
          <p:nvPr/>
        </p:nvPicPr>
        <p:blipFill>
          <a:blip r:embed="rId2"/>
          <a:stretch>
            <a:fillRect/>
          </a:stretch>
        </p:blipFill>
        <p:spPr>
          <a:xfrm>
            <a:off x="2665379" y="573101"/>
            <a:ext cx="3813242" cy="3994617"/>
          </a:xfrm>
          <a:prstGeom prst="rect">
            <a:avLst/>
          </a:prstGeom>
        </p:spPr>
      </p:pic>
    </p:spTree>
    <p:extLst>
      <p:ext uri="{BB962C8B-B14F-4D97-AF65-F5344CB8AC3E}">
        <p14:creationId xmlns:p14="http://schemas.microsoft.com/office/powerpoint/2010/main" val="217980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is = </a:t>
            </a:r>
            <a:r>
              <a:rPr lang="en-US" sz="8000" b="1" dirty="0" err="1">
                <a:solidFill>
                  <a:srgbClr val="FF0000"/>
                </a:solidFill>
                <a:latin typeface="Print Dashed" panose="02000000000000000000" pitchFamily="2" charset="0"/>
              </a:rPr>
              <a:t>está</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89669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59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A 	         MÃO              </a:t>
            </a:r>
            <a:r>
              <a:rPr lang="en-US" dirty="0">
                <a:solidFill>
                  <a:srgbClr val="FF0000"/>
                </a:solidFill>
              </a:rPr>
              <a:t>É</a:t>
            </a:r>
            <a:r>
              <a:rPr lang="en-US" dirty="0"/>
              <a:t>      GRANDE</a:t>
            </a:r>
            <a:endParaRPr lang="en-GB" dirty="0"/>
          </a:p>
        </p:txBody>
      </p:sp>
      <p:pic>
        <p:nvPicPr>
          <p:cNvPr id="2" name="Picture 1">
            <a:extLst>
              <a:ext uri="{FF2B5EF4-FFF2-40B4-BE49-F238E27FC236}">
                <a16:creationId xmlns:a16="http://schemas.microsoft.com/office/drawing/2014/main" id="{39C87873-F672-4D0B-9A02-2F7490F35EB6}"/>
              </a:ext>
            </a:extLst>
          </p:cNvPr>
          <p:cNvPicPr>
            <a:picLocks noChangeAspect="1"/>
          </p:cNvPicPr>
          <p:nvPr/>
        </p:nvPicPr>
        <p:blipFill>
          <a:blip r:embed="rId2"/>
          <a:stretch>
            <a:fillRect/>
          </a:stretch>
        </p:blipFill>
        <p:spPr>
          <a:xfrm>
            <a:off x="1659630" y="557187"/>
            <a:ext cx="5824740" cy="4029125"/>
          </a:xfrm>
          <a:prstGeom prst="rect">
            <a:avLst/>
          </a:prstGeom>
        </p:spPr>
      </p:pic>
    </p:spTree>
    <p:extLst>
      <p:ext uri="{BB962C8B-B14F-4D97-AF65-F5344CB8AC3E}">
        <p14:creationId xmlns:p14="http://schemas.microsoft.com/office/powerpoint/2010/main" val="192842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6000" y="1286742"/>
            <a:ext cx="8568000" cy="435751"/>
          </a:xfrm>
        </p:spPr>
        <p:txBody>
          <a:bodyPr>
            <a:noAutofit/>
          </a:bodyPr>
          <a:lstStyle/>
          <a:p>
            <a:r>
              <a:rPr lang="de-DE" sz="2300" dirty="0" err="1"/>
              <a:t>Instructions</a:t>
            </a:r>
            <a:endParaRPr lang="de-DE" sz="2300" dirty="0"/>
          </a:p>
        </p:txBody>
      </p:sp>
      <p:sp>
        <p:nvSpPr>
          <p:cNvPr id="5" name="Untertitel 4"/>
          <p:cNvSpPr>
            <a:spLocks noGrp="1"/>
          </p:cNvSpPr>
          <p:nvPr>
            <p:ph type="subTitle" idx="1"/>
          </p:nvPr>
        </p:nvSpPr>
        <p:spPr>
          <a:xfrm>
            <a:off x="503263" y="2202024"/>
            <a:ext cx="6115745" cy="2481943"/>
          </a:xfrm>
        </p:spPr>
        <p:txBody>
          <a:bodyPr>
            <a:noAutofit/>
          </a:bodyPr>
          <a:lstStyle/>
          <a:p>
            <a:pPr marL="285750" indent="-285750">
              <a:lnSpc>
                <a:spcPct val="120000"/>
              </a:lnSpc>
              <a:buFont typeface="Arial" panose="020B0604020202020204" pitchFamily="34" charset="0"/>
              <a:buChar char="•"/>
            </a:pPr>
            <a:r>
              <a:rPr lang="en-US" sz="1400" b="1" dirty="0">
                <a:solidFill>
                  <a:schemeClr val="tx1"/>
                </a:solidFill>
              </a:rPr>
              <a:t>The important thing in this study is for children to understand the meaning of the verb in a two sentence context.</a:t>
            </a:r>
          </a:p>
          <a:p>
            <a:pPr marL="285750" indent="-285750">
              <a:lnSpc>
                <a:spcPct val="120000"/>
              </a:lnSpc>
              <a:buFont typeface="Arial" panose="020B0604020202020204" pitchFamily="34" charset="0"/>
              <a:buChar char="•"/>
            </a:pPr>
            <a:r>
              <a:rPr lang="en-US" sz="1400" b="1" dirty="0">
                <a:solidFill>
                  <a:schemeClr val="tx1"/>
                </a:solidFill>
              </a:rPr>
              <a:t>The teacher should not tell the kids anything about the tense in which the verb is or other forms of the verb.</a:t>
            </a:r>
          </a:p>
          <a:p>
            <a:pPr marL="285750" indent="-285750">
              <a:lnSpc>
                <a:spcPct val="120000"/>
              </a:lnSpc>
              <a:buFont typeface="Arial" panose="020B0604020202020204" pitchFamily="34" charset="0"/>
              <a:buChar char="•"/>
            </a:pPr>
            <a:r>
              <a:rPr lang="en-US" sz="1400" b="1" dirty="0">
                <a:solidFill>
                  <a:schemeClr val="tx1"/>
                </a:solidFill>
              </a:rPr>
              <a:t>When translating the meaning of the sentence only use the exact words (do not translate within the context).</a:t>
            </a:r>
          </a:p>
          <a:p>
            <a:pPr marL="285750" indent="-285750">
              <a:lnSpc>
                <a:spcPct val="120000"/>
              </a:lnSpc>
              <a:buFont typeface="Arial" panose="020B0604020202020204" pitchFamily="34" charset="0"/>
              <a:buChar char="•"/>
            </a:pPr>
            <a:endParaRPr lang="en-GB" sz="1400" b="1" dirty="0">
              <a:solidFill>
                <a:schemeClr val="tx1"/>
              </a:solidFill>
            </a:endParaRPr>
          </a:p>
        </p:txBody>
      </p:sp>
    </p:spTree>
    <p:extLst>
      <p:ext uri="{BB962C8B-B14F-4D97-AF65-F5344CB8AC3E}">
        <p14:creationId xmlns:p14="http://schemas.microsoft.com/office/powerpoint/2010/main" val="148496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60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is = é</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5370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371208" y="2571750"/>
            <a:ext cx="8591519" cy="823281"/>
          </a:xfrm>
        </p:spPr>
        <p:txBody>
          <a:bodyPr>
            <a:normAutofit/>
          </a:bodyPr>
          <a:lstStyle/>
          <a:p>
            <a:r>
              <a:rPr lang="en-US" sz="3000" b="1" dirty="0"/>
              <a:t>Day 3</a:t>
            </a:r>
            <a:endParaRPr lang="de-DE" sz="3000" b="1" dirty="0"/>
          </a:p>
        </p:txBody>
      </p:sp>
    </p:spTree>
    <p:extLst>
      <p:ext uri="{BB962C8B-B14F-4D97-AF65-F5344CB8AC3E}">
        <p14:creationId xmlns:p14="http://schemas.microsoft.com/office/powerpoint/2010/main" val="922717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62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ESTAVA</a:t>
            </a:r>
            <a:r>
              <a:rPr lang="en-US" dirty="0"/>
              <a:t>          NA           ESCOLA</a:t>
            </a:r>
            <a:endParaRPr lang="en-GB" dirty="0"/>
          </a:p>
        </p:txBody>
      </p:sp>
      <p:pic>
        <p:nvPicPr>
          <p:cNvPr id="2" name="Picture 1">
            <a:extLst>
              <a:ext uri="{FF2B5EF4-FFF2-40B4-BE49-F238E27FC236}">
                <a16:creationId xmlns:a16="http://schemas.microsoft.com/office/drawing/2014/main" id="{BCE5A2B3-FA6F-45C8-8893-3F8367ED2A09}"/>
              </a:ext>
            </a:extLst>
          </p:cNvPr>
          <p:cNvPicPr>
            <a:picLocks noChangeAspect="1"/>
          </p:cNvPicPr>
          <p:nvPr/>
        </p:nvPicPr>
        <p:blipFill>
          <a:blip r:embed="rId2"/>
          <a:stretch>
            <a:fillRect/>
          </a:stretch>
        </p:blipFill>
        <p:spPr>
          <a:xfrm>
            <a:off x="1453335" y="662062"/>
            <a:ext cx="6237330" cy="3819375"/>
          </a:xfrm>
          <a:prstGeom prst="rect">
            <a:avLst/>
          </a:prstGeom>
        </p:spPr>
      </p:pic>
    </p:spTree>
    <p:extLst>
      <p:ext uri="{BB962C8B-B14F-4D97-AF65-F5344CB8AC3E}">
        <p14:creationId xmlns:p14="http://schemas.microsoft.com/office/powerpoint/2010/main" val="1835223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63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did = fez</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8215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64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035698" y="4574193"/>
            <a:ext cx="6988629" cy="369332"/>
          </a:xfrm>
          <a:prstGeom prst="rect">
            <a:avLst/>
          </a:prstGeom>
          <a:noFill/>
        </p:spPr>
        <p:txBody>
          <a:bodyPr wrap="square" rtlCol="0">
            <a:spAutoFit/>
          </a:bodyPr>
          <a:lstStyle/>
          <a:p>
            <a:r>
              <a:rPr lang="en-US" dirty="0"/>
              <a:t>ELA 	   </a:t>
            </a:r>
            <a:r>
              <a:rPr lang="en-US" dirty="0">
                <a:solidFill>
                  <a:srgbClr val="FF0000"/>
                </a:solidFill>
              </a:rPr>
              <a:t>  FEZ</a:t>
            </a:r>
            <a:r>
              <a:rPr lang="en-US" dirty="0"/>
              <a:t>          UMA       ESTRANHA                   VOZ</a:t>
            </a:r>
            <a:endParaRPr lang="en-GB" dirty="0"/>
          </a:p>
        </p:txBody>
      </p:sp>
      <p:pic>
        <p:nvPicPr>
          <p:cNvPr id="2" name="Picture 1">
            <a:extLst>
              <a:ext uri="{FF2B5EF4-FFF2-40B4-BE49-F238E27FC236}">
                <a16:creationId xmlns:a16="http://schemas.microsoft.com/office/drawing/2014/main" id="{55E7ECA7-72DA-4618-9B60-740C2A49D0CE}"/>
              </a:ext>
            </a:extLst>
          </p:cNvPr>
          <p:cNvPicPr>
            <a:picLocks noChangeAspect="1"/>
          </p:cNvPicPr>
          <p:nvPr/>
        </p:nvPicPr>
        <p:blipFill>
          <a:blip r:embed="rId2"/>
          <a:stretch>
            <a:fillRect/>
          </a:stretch>
        </p:blipFill>
        <p:spPr>
          <a:xfrm>
            <a:off x="601141" y="543843"/>
            <a:ext cx="7941717" cy="4055813"/>
          </a:xfrm>
          <a:prstGeom prst="rect">
            <a:avLst/>
          </a:prstGeom>
        </p:spPr>
      </p:pic>
    </p:spTree>
    <p:extLst>
      <p:ext uri="{BB962C8B-B14F-4D97-AF65-F5344CB8AC3E}">
        <p14:creationId xmlns:p14="http://schemas.microsoft.com/office/powerpoint/2010/main" val="1069178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65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did = fez</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5009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66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2332652" y="4574193"/>
            <a:ext cx="5557187" cy="369332"/>
          </a:xfrm>
          <a:prstGeom prst="rect">
            <a:avLst/>
          </a:prstGeom>
          <a:noFill/>
        </p:spPr>
        <p:txBody>
          <a:bodyPr wrap="square" rtlCol="0">
            <a:spAutoFit/>
          </a:bodyPr>
          <a:lstStyle/>
          <a:p>
            <a:r>
              <a:rPr lang="en-US" dirty="0"/>
              <a:t>ELES 	              </a:t>
            </a:r>
            <a:r>
              <a:rPr lang="en-US" dirty="0">
                <a:solidFill>
                  <a:srgbClr val="FF0000"/>
                </a:solidFill>
              </a:rPr>
              <a:t>ESTAVAM</a:t>
            </a:r>
            <a:r>
              <a:rPr lang="en-US" dirty="0"/>
              <a:t>          ARREPENDIDOS</a:t>
            </a:r>
            <a:endParaRPr lang="en-GB" dirty="0"/>
          </a:p>
        </p:txBody>
      </p:sp>
      <p:pic>
        <p:nvPicPr>
          <p:cNvPr id="2" name="Picture 1">
            <a:extLst>
              <a:ext uri="{FF2B5EF4-FFF2-40B4-BE49-F238E27FC236}">
                <a16:creationId xmlns:a16="http://schemas.microsoft.com/office/drawing/2014/main" id="{111F536C-691A-4211-82AA-E5524DA725DD}"/>
              </a:ext>
            </a:extLst>
          </p:cNvPr>
          <p:cNvPicPr>
            <a:picLocks noChangeAspect="1"/>
          </p:cNvPicPr>
          <p:nvPr/>
        </p:nvPicPr>
        <p:blipFill>
          <a:blip r:embed="rId2"/>
          <a:stretch>
            <a:fillRect/>
          </a:stretch>
        </p:blipFill>
        <p:spPr>
          <a:xfrm>
            <a:off x="1108831" y="666609"/>
            <a:ext cx="6926337" cy="3810281"/>
          </a:xfrm>
          <a:prstGeom prst="rect">
            <a:avLst/>
          </a:prstGeom>
        </p:spPr>
      </p:pic>
    </p:spTree>
    <p:extLst>
      <p:ext uri="{BB962C8B-B14F-4D97-AF65-F5344CB8AC3E}">
        <p14:creationId xmlns:p14="http://schemas.microsoft.com/office/powerpoint/2010/main" val="3703551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67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288915" y="868932"/>
            <a:ext cx="6566170"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were = </a:t>
            </a:r>
            <a:r>
              <a:rPr lang="en-US" sz="8000" b="1" dirty="0" err="1">
                <a:solidFill>
                  <a:srgbClr val="FF0000"/>
                </a:solidFill>
                <a:latin typeface="Print Dashed" panose="02000000000000000000" pitchFamily="2" charset="0"/>
              </a:rPr>
              <a:t>estavamos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216137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68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418253" y="4574193"/>
            <a:ext cx="6699380" cy="369332"/>
          </a:xfrm>
          <a:prstGeom prst="rect">
            <a:avLst/>
          </a:prstGeom>
          <a:noFill/>
        </p:spPr>
        <p:txBody>
          <a:bodyPr wrap="square" rtlCol="0">
            <a:spAutoFit/>
          </a:bodyPr>
          <a:lstStyle/>
          <a:p>
            <a:r>
              <a:rPr lang="en-US" dirty="0"/>
              <a:t>VOCÊ 	          </a:t>
            </a:r>
            <a:r>
              <a:rPr lang="en-US" dirty="0">
                <a:solidFill>
                  <a:srgbClr val="FF0000"/>
                </a:solidFill>
              </a:rPr>
              <a:t>ERA</a:t>
            </a:r>
            <a:r>
              <a:rPr lang="en-US" dirty="0"/>
              <a:t>               UM            BOM           MENINO</a:t>
            </a:r>
            <a:endParaRPr lang="en-GB" dirty="0"/>
          </a:p>
        </p:txBody>
      </p:sp>
      <p:pic>
        <p:nvPicPr>
          <p:cNvPr id="2" name="Picture 1">
            <a:extLst>
              <a:ext uri="{FF2B5EF4-FFF2-40B4-BE49-F238E27FC236}">
                <a16:creationId xmlns:a16="http://schemas.microsoft.com/office/drawing/2014/main" id="{8FFE70D6-8ADF-4555-9FC4-9B3728014F27}"/>
              </a:ext>
            </a:extLst>
          </p:cNvPr>
          <p:cNvPicPr>
            <a:picLocks noChangeAspect="1"/>
          </p:cNvPicPr>
          <p:nvPr/>
        </p:nvPicPr>
        <p:blipFill>
          <a:blip r:embed="rId2"/>
          <a:stretch>
            <a:fillRect/>
          </a:stretch>
        </p:blipFill>
        <p:spPr>
          <a:xfrm>
            <a:off x="861234" y="596978"/>
            <a:ext cx="7421531" cy="3949543"/>
          </a:xfrm>
          <a:prstGeom prst="rect">
            <a:avLst/>
          </a:prstGeom>
        </p:spPr>
      </p:pic>
    </p:spTree>
    <p:extLst>
      <p:ext uri="{BB962C8B-B14F-4D97-AF65-F5344CB8AC3E}">
        <p14:creationId xmlns:p14="http://schemas.microsoft.com/office/powerpoint/2010/main" val="2879265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69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858047" y="868932"/>
            <a:ext cx="5427906"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were = era</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26945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371208" y="2571750"/>
            <a:ext cx="8591519" cy="823281"/>
          </a:xfrm>
        </p:spPr>
        <p:txBody>
          <a:bodyPr>
            <a:normAutofit/>
          </a:bodyPr>
          <a:lstStyle/>
          <a:p>
            <a:r>
              <a:rPr lang="en-US" sz="3000" b="1" dirty="0"/>
              <a:t>Day 1</a:t>
            </a:r>
            <a:endParaRPr lang="de-DE" sz="3000" b="1" dirty="0"/>
          </a:p>
        </p:txBody>
      </p:sp>
    </p:spTree>
    <p:extLst>
      <p:ext uri="{BB962C8B-B14F-4D97-AF65-F5344CB8AC3E}">
        <p14:creationId xmlns:p14="http://schemas.microsoft.com/office/powerpoint/2010/main" val="33829860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212980" y="4574193"/>
            <a:ext cx="6774024" cy="369332"/>
          </a:xfrm>
          <a:prstGeom prst="rect">
            <a:avLst/>
          </a:prstGeom>
          <a:noFill/>
        </p:spPr>
        <p:txBody>
          <a:bodyPr wrap="square" rtlCol="0">
            <a:spAutoFit/>
          </a:bodyPr>
          <a:lstStyle/>
          <a:p>
            <a:r>
              <a:rPr lang="en-US" dirty="0"/>
              <a:t>EU        </a:t>
            </a:r>
            <a:r>
              <a:rPr lang="en-US" dirty="0">
                <a:solidFill>
                  <a:srgbClr val="FF0000"/>
                </a:solidFill>
              </a:rPr>
              <a:t>PODERIA</a:t>
            </a:r>
            <a:r>
              <a:rPr lang="en-US" dirty="0"/>
              <a:t>                  TER    UMA    BRANCA     BOLA</a:t>
            </a:r>
            <a:endParaRPr lang="en-GB" dirty="0"/>
          </a:p>
        </p:txBody>
      </p:sp>
      <p:pic>
        <p:nvPicPr>
          <p:cNvPr id="2" name="Picture 1">
            <a:extLst>
              <a:ext uri="{FF2B5EF4-FFF2-40B4-BE49-F238E27FC236}">
                <a16:creationId xmlns:a16="http://schemas.microsoft.com/office/drawing/2014/main" id="{2BACB0B4-B77A-4F1C-B1E1-30B959CF7627}"/>
              </a:ext>
            </a:extLst>
          </p:cNvPr>
          <p:cNvPicPr>
            <a:picLocks noChangeAspect="1"/>
          </p:cNvPicPr>
          <p:nvPr/>
        </p:nvPicPr>
        <p:blipFill>
          <a:blip r:embed="rId2"/>
          <a:stretch>
            <a:fillRect/>
          </a:stretch>
        </p:blipFill>
        <p:spPr>
          <a:xfrm>
            <a:off x="950769" y="642058"/>
            <a:ext cx="7242462" cy="3859383"/>
          </a:xfrm>
          <a:prstGeom prst="rect">
            <a:avLst/>
          </a:prstGeom>
        </p:spPr>
      </p:pic>
    </p:spTree>
    <p:extLst>
      <p:ext uri="{BB962C8B-B14F-4D97-AF65-F5344CB8AC3E}">
        <p14:creationId xmlns:p14="http://schemas.microsoft.com/office/powerpoint/2010/main" val="3010238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071151" y="800839"/>
            <a:ext cx="7091464"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could = </a:t>
            </a:r>
            <a:r>
              <a:rPr lang="en-US" sz="8000" b="1" dirty="0" err="1">
                <a:solidFill>
                  <a:srgbClr val="FF0000"/>
                </a:solidFill>
                <a:latin typeface="Print Dashed" panose="02000000000000000000" pitchFamily="2" charset="0"/>
              </a:rPr>
              <a:t>poderia</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79340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007706" y="4574193"/>
            <a:ext cx="7343192" cy="369332"/>
          </a:xfrm>
          <a:prstGeom prst="rect">
            <a:avLst/>
          </a:prstGeom>
          <a:noFill/>
        </p:spPr>
        <p:txBody>
          <a:bodyPr wrap="square" rtlCol="0">
            <a:spAutoFit/>
          </a:bodyPr>
          <a:lstStyle/>
          <a:p>
            <a:r>
              <a:rPr lang="en-US" dirty="0"/>
              <a:t>NÓS 	   </a:t>
            </a:r>
            <a:r>
              <a:rPr lang="en-US" dirty="0">
                <a:solidFill>
                  <a:srgbClr val="FF0000"/>
                </a:solidFill>
              </a:rPr>
              <a:t>PODERÍAMOS</a:t>
            </a:r>
            <a:r>
              <a:rPr lang="en-US" dirty="0"/>
              <a:t>             TER      UMA   PRETA      BONECA</a:t>
            </a:r>
            <a:endParaRPr lang="en-GB" dirty="0"/>
          </a:p>
        </p:txBody>
      </p:sp>
      <p:pic>
        <p:nvPicPr>
          <p:cNvPr id="2" name="Picture 1">
            <a:extLst>
              <a:ext uri="{FF2B5EF4-FFF2-40B4-BE49-F238E27FC236}">
                <a16:creationId xmlns:a16="http://schemas.microsoft.com/office/drawing/2014/main" id="{4BE4A241-4D7A-4E84-AEAE-6A1E0E9F57EB}"/>
              </a:ext>
            </a:extLst>
          </p:cNvPr>
          <p:cNvPicPr>
            <a:picLocks noChangeAspect="1"/>
          </p:cNvPicPr>
          <p:nvPr/>
        </p:nvPicPr>
        <p:blipFill>
          <a:blip r:embed="rId2"/>
          <a:stretch>
            <a:fillRect/>
          </a:stretch>
        </p:blipFill>
        <p:spPr>
          <a:xfrm>
            <a:off x="601141" y="639328"/>
            <a:ext cx="7941717" cy="3864844"/>
          </a:xfrm>
          <a:prstGeom prst="rect">
            <a:avLst/>
          </a:prstGeom>
        </p:spPr>
      </p:pic>
    </p:spTree>
    <p:extLst>
      <p:ext uri="{BB962C8B-B14F-4D97-AF65-F5344CB8AC3E}">
        <p14:creationId xmlns:p14="http://schemas.microsoft.com/office/powerpoint/2010/main" val="11556103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802532" y="868932"/>
            <a:ext cx="7538935"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could = </a:t>
            </a:r>
            <a:r>
              <a:rPr lang="en-US" sz="8000" b="1" dirty="0" err="1">
                <a:solidFill>
                  <a:srgbClr val="FF0000"/>
                </a:solidFill>
                <a:latin typeface="Print Dashed" panose="02000000000000000000" pitchFamily="2" charset="0"/>
              </a:rPr>
              <a:t>poderiamos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24772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926890" y="4574193"/>
            <a:ext cx="7116098" cy="369332"/>
          </a:xfrm>
          <a:prstGeom prst="rect">
            <a:avLst/>
          </a:prstGeom>
          <a:noFill/>
        </p:spPr>
        <p:txBody>
          <a:bodyPr wrap="square" rtlCol="0">
            <a:spAutoFit/>
          </a:bodyPr>
          <a:lstStyle/>
          <a:p>
            <a:r>
              <a:rPr lang="en-US" dirty="0"/>
              <a:t> EU 	  </a:t>
            </a:r>
            <a:r>
              <a:rPr lang="en-US" dirty="0">
                <a:solidFill>
                  <a:srgbClr val="FF0000"/>
                </a:solidFill>
              </a:rPr>
              <a:t>PODERIA</a:t>
            </a:r>
            <a:r>
              <a:rPr lang="en-US" dirty="0"/>
              <a:t>                  ABRIR             A             PORTA</a:t>
            </a:r>
            <a:endParaRPr lang="en-GB" dirty="0"/>
          </a:p>
        </p:txBody>
      </p:sp>
      <p:pic>
        <p:nvPicPr>
          <p:cNvPr id="2" name="Picture 1">
            <a:extLst>
              <a:ext uri="{FF2B5EF4-FFF2-40B4-BE49-F238E27FC236}">
                <a16:creationId xmlns:a16="http://schemas.microsoft.com/office/drawing/2014/main" id="{2B3AB737-012D-4CB7-B9D6-98CFC9C15C00}"/>
              </a:ext>
            </a:extLst>
          </p:cNvPr>
          <p:cNvPicPr>
            <a:picLocks noChangeAspect="1"/>
          </p:cNvPicPr>
          <p:nvPr/>
        </p:nvPicPr>
        <p:blipFill>
          <a:blip r:embed="rId2"/>
          <a:stretch>
            <a:fillRect/>
          </a:stretch>
        </p:blipFill>
        <p:spPr>
          <a:xfrm>
            <a:off x="926890" y="609081"/>
            <a:ext cx="7300365" cy="3965112"/>
          </a:xfrm>
          <a:prstGeom prst="rect">
            <a:avLst/>
          </a:prstGeom>
        </p:spPr>
      </p:pic>
    </p:spTree>
    <p:extLst>
      <p:ext uri="{BB962C8B-B14F-4D97-AF65-F5344CB8AC3E}">
        <p14:creationId xmlns:p14="http://schemas.microsoft.com/office/powerpoint/2010/main" val="2111873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639174" y="868932"/>
            <a:ext cx="5865651" cy="1323439"/>
          </a:xfrm>
          <a:prstGeom prst="rect">
            <a:avLst/>
          </a:prstGeom>
          <a:noFill/>
        </p:spPr>
        <p:txBody>
          <a:bodyPr wrap="square" rtlCol="0">
            <a:spAutoFit/>
          </a:bodyPr>
          <a:lstStyle/>
          <a:p>
            <a:r>
              <a:rPr lang="en-US" sz="8000" b="1" dirty="0">
                <a:solidFill>
                  <a:srgbClr val="FF0000"/>
                </a:solidFill>
                <a:latin typeface="Print Dashed" panose="02000000000000000000" pitchFamily="2" charset="0"/>
              </a:rPr>
              <a:t>would = </a:t>
            </a:r>
            <a:r>
              <a:rPr lang="en-US" sz="8000" b="1" dirty="0" err="1">
                <a:solidFill>
                  <a:srgbClr val="FF0000"/>
                </a:solidFill>
                <a:latin typeface="Print Dashed" panose="02000000000000000000" pitchFamily="2" charset="0"/>
              </a:rPr>
              <a:t>poderia</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2484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296955" y="4574193"/>
            <a:ext cx="6680718" cy="369332"/>
          </a:xfrm>
          <a:prstGeom prst="rect">
            <a:avLst/>
          </a:prstGeom>
          <a:noFill/>
        </p:spPr>
        <p:txBody>
          <a:bodyPr wrap="square" rtlCol="0">
            <a:spAutoFit/>
          </a:bodyPr>
          <a:lstStyle/>
          <a:p>
            <a:r>
              <a:rPr lang="en-US" dirty="0"/>
              <a:t>EU 	</a:t>
            </a:r>
            <a:r>
              <a:rPr lang="en-US" dirty="0">
                <a:solidFill>
                  <a:srgbClr val="FF0000"/>
                </a:solidFill>
              </a:rPr>
              <a:t>PODERIA</a:t>
            </a:r>
            <a:r>
              <a:rPr lang="en-US" dirty="0"/>
              <a:t>         GOSTAR DAS VERMELHAS MÃOS</a:t>
            </a:r>
            <a:endParaRPr lang="en-GB" dirty="0"/>
          </a:p>
        </p:txBody>
      </p:sp>
      <p:pic>
        <p:nvPicPr>
          <p:cNvPr id="2" name="Picture 1">
            <a:extLst>
              <a:ext uri="{FF2B5EF4-FFF2-40B4-BE49-F238E27FC236}">
                <a16:creationId xmlns:a16="http://schemas.microsoft.com/office/drawing/2014/main" id="{A7403060-5770-4A48-92EE-B1A3AAE28E0C}"/>
              </a:ext>
            </a:extLst>
          </p:cNvPr>
          <p:cNvPicPr>
            <a:picLocks noChangeAspect="1"/>
          </p:cNvPicPr>
          <p:nvPr/>
        </p:nvPicPr>
        <p:blipFill>
          <a:blip r:embed="rId2"/>
          <a:stretch>
            <a:fillRect/>
          </a:stretch>
        </p:blipFill>
        <p:spPr>
          <a:xfrm>
            <a:off x="1183141" y="711944"/>
            <a:ext cx="6602620" cy="3719612"/>
          </a:xfrm>
          <a:prstGeom prst="rect">
            <a:avLst/>
          </a:prstGeom>
        </p:spPr>
      </p:pic>
    </p:spTree>
    <p:extLst>
      <p:ext uri="{BB962C8B-B14F-4D97-AF65-F5344CB8AC3E}">
        <p14:creationId xmlns:p14="http://schemas.microsoft.com/office/powerpoint/2010/main" val="4498242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978499" y="830021"/>
            <a:ext cx="7276767"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would = </a:t>
            </a:r>
            <a:r>
              <a:rPr lang="en-US" sz="8000" b="1" dirty="0" err="1">
                <a:solidFill>
                  <a:srgbClr val="FF0000"/>
                </a:solidFill>
                <a:latin typeface="Print Dashed" panose="02000000000000000000" pitchFamily="2" charset="0"/>
              </a:rPr>
              <a:t>poderia</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3831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           NÓS      </a:t>
            </a:r>
            <a:r>
              <a:rPr lang="en-US" dirty="0">
                <a:solidFill>
                  <a:srgbClr val="FF0000"/>
                </a:solidFill>
              </a:rPr>
              <a:t>VAMOS</a:t>
            </a:r>
            <a:r>
              <a:rPr lang="en-US" dirty="0"/>
              <a:t> ESTAR       FRIOS</a:t>
            </a:r>
            <a:endParaRPr lang="en-GB" dirty="0"/>
          </a:p>
        </p:txBody>
      </p:sp>
      <p:pic>
        <p:nvPicPr>
          <p:cNvPr id="2" name="Picture 1">
            <a:extLst>
              <a:ext uri="{FF2B5EF4-FFF2-40B4-BE49-F238E27FC236}">
                <a16:creationId xmlns:a16="http://schemas.microsoft.com/office/drawing/2014/main" id="{7F1CBF53-2CEA-4449-8C5B-0F17DEDC3950}"/>
              </a:ext>
            </a:extLst>
          </p:cNvPr>
          <p:cNvPicPr>
            <a:picLocks noChangeAspect="1"/>
          </p:cNvPicPr>
          <p:nvPr/>
        </p:nvPicPr>
        <p:blipFill>
          <a:blip r:embed="rId2"/>
          <a:stretch>
            <a:fillRect/>
          </a:stretch>
        </p:blipFill>
        <p:spPr>
          <a:xfrm>
            <a:off x="1979156" y="630234"/>
            <a:ext cx="5185687" cy="3883031"/>
          </a:xfrm>
          <a:prstGeom prst="rect">
            <a:avLst/>
          </a:prstGeom>
        </p:spPr>
      </p:pic>
    </p:spTree>
    <p:extLst>
      <p:ext uri="{BB962C8B-B14F-4D97-AF65-F5344CB8AC3E}">
        <p14:creationId xmlns:p14="http://schemas.microsoft.com/office/powerpoint/2010/main" val="16589308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79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’ll = </a:t>
            </a:r>
            <a:r>
              <a:rPr lang="en-US" sz="8000" b="1" dirty="0" err="1">
                <a:solidFill>
                  <a:srgbClr val="FF0000"/>
                </a:solidFill>
                <a:latin typeface="Print Dashed" panose="02000000000000000000" pitchFamily="2" charset="0"/>
              </a:rPr>
              <a:t>vamos</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9079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6000" y="1286742"/>
            <a:ext cx="8568000" cy="435751"/>
          </a:xfrm>
        </p:spPr>
        <p:txBody>
          <a:bodyPr>
            <a:noAutofit/>
          </a:bodyPr>
          <a:lstStyle/>
          <a:p>
            <a:r>
              <a:rPr lang="de-DE" sz="2300" dirty="0"/>
              <a:t>Day 1</a:t>
            </a:r>
          </a:p>
        </p:txBody>
      </p:sp>
      <p:sp>
        <p:nvSpPr>
          <p:cNvPr id="5" name="Untertitel 4"/>
          <p:cNvSpPr>
            <a:spLocks noGrp="1"/>
          </p:cNvSpPr>
          <p:nvPr>
            <p:ph type="subTitle" idx="1"/>
          </p:nvPr>
        </p:nvSpPr>
        <p:spPr>
          <a:xfrm>
            <a:off x="396000" y="2150918"/>
            <a:ext cx="6378426" cy="2529237"/>
          </a:xfrm>
        </p:spPr>
        <p:txBody>
          <a:bodyPr>
            <a:noAutofit/>
          </a:bodyPr>
          <a:lstStyle/>
          <a:p>
            <a:pPr>
              <a:lnSpc>
                <a:spcPct val="120000"/>
              </a:lnSpc>
            </a:pPr>
            <a:r>
              <a:rPr lang="en-US" sz="1400" b="1" dirty="0">
                <a:solidFill>
                  <a:schemeClr val="tx1"/>
                </a:solidFill>
              </a:rPr>
              <a:t>T</a:t>
            </a:r>
            <a:r>
              <a:rPr lang="en-GB" sz="1400" b="1" dirty="0">
                <a:solidFill>
                  <a:schemeClr val="tx1"/>
                </a:solidFill>
              </a:rPr>
              <a:t>he pre test</a:t>
            </a:r>
          </a:p>
          <a:p>
            <a:pPr>
              <a:lnSpc>
                <a:spcPct val="120000"/>
              </a:lnSpc>
            </a:pPr>
            <a:endParaRPr lang="en-US" sz="1400" b="1" dirty="0">
              <a:solidFill>
                <a:schemeClr val="tx1"/>
              </a:solidFill>
            </a:endParaRPr>
          </a:p>
          <a:p>
            <a:pPr marL="285750" indent="-285750">
              <a:lnSpc>
                <a:spcPct val="120000"/>
              </a:lnSpc>
              <a:buFont typeface="Arial" panose="020B0604020202020204" pitchFamily="34" charset="0"/>
              <a:buChar char="•"/>
            </a:pPr>
            <a:r>
              <a:rPr lang="en-US" sz="1400" b="1" dirty="0">
                <a:solidFill>
                  <a:schemeClr val="tx1"/>
                </a:solidFill>
              </a:rPr>
              <a:t>It is a multiple choice test</a:t>
            </a:r>
          </a:p>
          <a:p>
            <a:pPr marL="285750" indent="-285750">
              <a:lnSpc>
                <a:spcPct val="120000"/>
              </a:lnSpc>
              <a:buFont typeface="Arial" panose="020B0604020202020204" pitchFamily="34" charset="0"/>
              <a:buChar char="•"/>
            </a:pPr>
            <a:r>
              <a:rPr lang="en-US" sz="1400" b="1" dirty="0">
                <a:solidFill>
                  <a:schemeClr val="tx1"/>
                </a:solidFill>
              </a:rPr>
              <a:t>It is design to know if children can relate known words to pictures</a:t>
            </a:r>
          </a:p>
          <a:p>
            <a:pPr marL="285750" indent="-285750">
              <a:lnSpc>
                <a:spcPct val="120000"/>
              </a:lnSpc>
              <a:buFont typeface="Arial" panose="020B0604020202020204" pitchFamily="34" charset="0"/>
              <a:buChar char="•"/>
            </a:pPr>
            <a:r>
              <a:rPr lang="en-US" sz="1400" b="1" dirty="0">
                <a:solidFill>
                  <a:schemeClr val="tx1"/>
                </a:solidFill>
              </a:rPr>
              <a:t>The sentences should not be translated</a:t>
            </a:r>
          </a:p>
          <a:p>
            <a:pPr marL="285750" indent="-285750">
              <a:lnSpc>
                <a:spcPct val="120000"/>
              </a:lnSpc>
              <a:buFont typeface="Arial" panose="020B0604020202020204" pitchFamily="34" charset="0"/>
              <a:buChar char="•"/>
            </a:pPr>
            <a:r>
              <a:rPr lang="en-US" sz="1400" b="1" dirty="0">
                <a:solidFill>
                  <a:schemeClr val="tx1"/>
                </a:solidFill>
              </a:rPr>
              <a:t>The known words should be highlighted by the students</a:t>
            </a:r>
            <a:endParaRPr lang="en-GB" sz="1400" b="1" dirty="0">
              <a:solidFill>
                <a:schemeClr val="tx1"/>
              </a:solidFill>
            </a:endParaRPr>
          </a:p>
        </p:txBody>
      </p:sp>
    </p:spTree>
    <p:extLst>
      <p:ext uri="{BB962C8B-B14F-4D97-AF65-F5344CB8AC3E}">
        <p14:creationId xmlns:p14="http://schemas.microsoft.com/office/powerpoint/2010/main" val="4152825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ELA        </a:t>
            </a:r>
            <a:r>
              <a:rPr lang="en-US" dirty="0">
                <a:solidFill>
                  <a:srgbClr val="FF0000"/>
                </a:solidFill>
              </a:rPr>
              <a:t>VAI</a:t>
            </a:r>
            <a:r>
              <a:rPr lang="en-US" dirty="0"/>
              <a:t>    SER    UMA      MULHER</a:t>
            </a:r>
            <a:endParaRPr lang="en-GB" dirty="0"/>
          </a:p>
        </p:txBody>
      </p:sp>
      <p:pic>
        <p:nvPicPr>
          <p:cNvPr id="2" name="Picture 1">
            <a:extLst>
              <a:ext uri="{FF2B5EF4-FFF2-40B4-BE49-F238E27FC236}">
                <a16:creationId xmlns:a16="http://schemas.microsoft.com/office/drawing/2014/main" id="{5E601519-9923-4A99-A214-1AAD98E40D1C}"/>
              </a:ext>
            </a:extLst>
          </p:cNvPr>
          <p:cNvPicPr>
            <a:picLocks noChangeAspect="1"/>
          </p:cNvPicPr>
          <p:nvPr/>
        </p:nvPicPr>
        <p:blipFill>
          <a:blip r:embed="rId2"/>
          <a:stretch>
            <a:fillRect/>
          </a:stretch>
        </p:blipFill>
        <p:spPr>
          <a:xfrm>
            <a:off x="1559905" y="705308"/>
            <a:ext cx="5849092" cy="3732884"/>
          </a:xfrm>
          <a:prstGeom prst="rect">
            <a:avLst/>
          </a:prstGeom>
        </p:spPr>
      </p:pic>
    </p:spTree>
    <p:extLst>
      <p:ext uri="{BB962C8B-B14F-4D97-AF65-F5344CB8AC3E}">
        <p14:creationId xmlns:p14="http://schemas.microsoft.com/office/powerpoint/2010/main" val="1364057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’ll = </a:t>
            </a:r>
            <a:r>
              <a:rPr lang="en-US" sz="8000" b="1" dirty="0" err="1">
                <a:solidFill>
                  <a:srgbClr val="FF0000"/>
                </a:solidFill>
                <a:latin typeface="Print Dashed" panose="02000000000000000000" pitchFamily="2" charset="0"/>
              </a:rPr>
              <a:t>vai</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7259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539550" y="4574193"/>
            <a:ext cx="6350289" cy="369332"/>
          </a:xfrm>
          <a:prstGeom prst="rect">
            <a:avLst/>
          </a:prstGeom>
          <a:noFill/>
        </p:spPr>
        <p:txBody>
          <a:bodyPr wrap="square" rtlCol="0">
            <a:spAutoFit/>
          </a:bodyPr>
          <a:lstStyle/>
          <a:p>
            <a:r>
              <a:rPr lang="en-US" dirty="0"/>
              <a:t>AS 	   </a:t>
            </a:r>
            <a:r>
              <a:rPr lang="en-US" dirty="0">
                <a:solidFill>
                  <a:srgbClr val="FF0000"/>
                </a:solidFill>
              </a:rPr>
              <a:t> ÁRVORES</a:t>
            </a:r>
            <a:r>
              <a:rPr lang="en-US" dirty="0"/>
              <a:t>               SÃO                VERDES</a:t>
            </a:r>
            <a:endParaRPr lang="en-GB" dirty="0"/>
          </a:p>
        </p:txBody>
      </p:sp>
      <p:pic>
        <p:nvPicPr>
          <p:cNvPr id="2" name="Picture 1">
            <a:extLst>
              <a:ext uri="{FF2B5EF4-FFF2-40B4-BE49-F238E27FC236}">
                <a16:creationId xmlns:a16="http://schemas.microsoft.com/office/drawing/2014/main" id="{DABC82C8-AD2A-49B6-8DBF-DF4AF9AAB867}"/>
              </a:ext>
            </a:extLst>
          </p:cNvPr>
          <p:cNvPicPr>
            <a:picLocks noChangeAspect="1"/>
          </p:cNvPicPr>
          <p:nvPr/>
        </p:nvPicPr>
        <p:blipFill>
          <a:blip r:embed="rId2"/>
          <a:stretch>
            <a:fillRect/>
          </a:stretch>
        </p:blipFill>
        <p:spPr>
          <a:xfrm>
            <a:off x="854986" y="675703"/>
            <a:ext cx="7434027" cy="3792094"/>
          </a:xfrm>
          <a:prstGeom prst="rect">
            <a:avLst/>
          </a:prstGeom>
        </p:spPr>
      </p:pic>
    </p:spTree>
    <p:extLst>
      <p:ext uri="{BB962C8B-B14F-4D97-AF65-F5344CB8AC3E}">
        <p14:creationId xmlns:p14="http://schemas.microsoft.com/office/powerpoint/2010/main" val="29623746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are = </a:t>
            </a:r>
            <a:r>
              <a:rPr lang="en-US" sz="8000" b="1" dirty="0" err="1">
                <a:solidFill>
                  <a:srgbClr val="FF0000"/>
                </a:solidFill>
                <a:latin typeface="Print Dashed" panose="02000000000000000000" pitchFamily="2" charset="0"/>
              </a:rPr>
              <a:t>sao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8911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84</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             ELES                </a:t>
            </a:r>
            <a:r>
              <a:rPr lang="en-US" dirty="0">
                <a:solidFill>
                  <a:srgbClr val="FF0000"/>
                </a:solidFill>
              </a:rPr>
              <a:t>SÃO</a:t>
            </a:r>
            <a:r>
              <a:rPr lang="en-US" dirty="0"/>
              <a:t>               POBRES</a:t>
            </a:r>
            <a:endParaRPr lang="en-GB" dirty="0"/>
          </a:p>
        </p:txBody>
      </p:sp>
      <p:pic>
        <p:nvPicPr>
          <p:cNvPr id="2" name="Picture 1">
            <a:extLst>
              <a:ext uri="{FF2B5EF4-FFF2-40B4-BE49-F238E27FC236}">
                <a16:creationId xmlns:a16="http://schemas.microsoft.com/office/drawing/2014/main" id="{E497BFE5-945A-4D30-AE8E-28BC6AC8EA0A}"/>
              </a:ext>
            </a:extLst>
          </p:cNvPr>
          <p:cNvPicPr>
            <a:picLocks noChangeAspect="1"/>
          </p:cNvPicPr>
          <p:nvPr/>
        </p:nvPicPr>
        <p:blipFill>
          <a:blip r:embed="rId2"/>
          <a:stretch>
            <a:fillRect/>
          </a:stretch>
        </p:blipFill>
        <p:spPr>
          <a:xfrm>
            <a:off x="1344544" y="580218"/>
            <a:ext cx="6454911" cy="3983063"/>
          </a:xfrm>
          <a:prstGeom prst="rect">
            <a:avLst/>
          </a:prstGeom>
        </p:spPr>
      </p:pic>
    </p:spTree>
    <p:extLst>
      <p:ext uri="{BB962C8B-B14F-4D97-AF65-F5344CB8AC3E}">
        <p14:creationId xmlns:p14="http://schemas.microsoft.com/office/powerpoint/2010/main" val="29266955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are = </a:t>
            </a:r>
            <a:r>
              <a:rPr lang="en-US" sz="8000" b="1" dirty="0" err="1">
                <a:solidFill>
                  <a:srgbClr val="FF0000"/>
                </a:solidFill>
                <a:latin typeface="Print Dashed" panose="02000000000000000000" pitchFamily="2" charset="0"/>
              </a:rPr>
              <a:t>são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392688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3284376" y="4574193"/>
            <a:ext cx="2612572" cy="369332"/>
          </a:xfrm>
          <a:prstGeom prst="rect">
            <a:avLst/>
          </a:prstGeom>
          <a:noFill/>
        </p:spPr>
        <p:txBody>
          <a:bodyPr wrap="square" rtlCol="0">
            <a:spAutoFit/>
          </a:bodyPr>
          <a:lstStyle/>
          <a:p>
            <a:r>
              <a:rPr lang="en-US" dirty="0"/>
              <a:t>EU </a:t>
            </a:r>
            <a:r>
              <a:rPr lang="en-US" dirty="0">
                <a:solidFill>
                  <a:srgbClr val="FF0000"/>
                </a:solidFill>
              </a:rPr>
              <a:t>TINHA</a:t>
            </a:r>
            <a:r>
              <a:rPr lang="en-US" dirty="0"/>
              <a:t>   TEMPO</a:t>
            </a:r>
            <a:endParaRPr lang="en-GB" dirty="0"/>
          </a:p>
        </p:txBody>
      </p:sp>
      <p:pic>
        <p:nvPicPr>
          <p:cNvPr id="2" name="Picture 1">
            <a:extLst>
              <a:ext uri="{FF2B5EF4-FFF2-40B4-BE49-F238E27FC236}">
                <a16:creationId xmlns:a16="http://schemas.microsoft.com/office/drawing/2014/main" id="{DFBEDEC2-BBD7-4794-AF71-F3413F2502D1}"/>
              </a:ext>
            </a:extLst>
          </p:cNvPr>
          <p:cNvPicPr>
            <a:picLocks noChangeAspect="1"/>
          </p:cNvPicPr>
          <p:nvPr/>
        </p:nvPicPr>
        <p:blipFill>
          <a:blip r:embed="rId2"/>
          <a:stretch>
            <a:fillRect/>
          </a:stretch>
        </p:blipFill>
        <p:spPr>
          <a:xfrm>
            <a:off x="3037977" y="717572"/>
            <a:ext cx="3068045" cy="3708356"/>
          </a:xfrm>
          <a:prstGeom prst="rect">
            <a:avLst/>
          </a:prstGeom>
        </p:spPr>
      </p:pic>
    </p:spTree>
    <p:extLst>
      <p:ext uri="{BB962C8B-B14F-4D97-AF65-F5344CB8AC3E}">
        <p14:creationId xmlns:p14="http://schemas.microsoft.com/office/powerpoint/2010/main" val="29797799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’d = </a:t>
            </a:r>
            <a:r>
              <a:rPr lang="en-US" sz="8000" b="1" dirty="0" err="1">
                <a:solidFill>
                  <a:srgbClr val="FF0000"/>
                </a:solidFill>
                <a:latin typeface="Print Dashed" panose="02000000000000000000" pitchFamily="2" charset="0"/>
              </a:rPr>
              <a:t>tinha</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78949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974715" y="4574193"/>
            <a:ext cx="5019472" cy="369332"/>
          </a:xfrm>
          <a:prstGeom prst="rect">
            <a:avLst/>
          </a:prstGeom>
          <a:noFill/>
        </p:spPr>
        <p:txBody>
          <a:bodyPr wrap="square" rtlCol="0">
            <a:spAutoFit/>
          </a:bodyPr>
          <a:lstStyle/>
          <a:p>
            <a:r>
              <a:rPr lang="en-US" dirty="0"/>
              <a:t>          ELES      </a:t>
            </a:r>
            <a:r>
              <a:rPr lang="en-US" dirty="0">
                <a:solidFill>
                  <a:srgbClr val="FF0000"/>
                </a:solidFill>
              </a:rPr>
              <a:t>TINHAM</a:t>
            </a:r>
            <a:r>
              <a:rPr lang="en-US" dirty="0"/>
              <a:t> GRANDES CABEÇAS</a:t>
            </a:r>
            <a:endParaRPr lang="en-GB" dirty="0"/>
          </a:p>
        </p:txBody>
      </p:sp>
      <p:pic>
        <p:nvPicPr>
          <p:cNvPr id="2" name="Picture 1">
            <a:extLst>
              <a:ext uri="{FF2B5EF4-FFF2-40B4-BE49-F238E27FC236}">
                <a16:creationId xmlns:a16="http://schemas.microsoft.com/office/drawing/2014/main" id="{EB5F46EE-71FF-49C7-8CDB-723F62463C98}"/>
              </a:ext>
            </a:extLst>
          </p:cNvPr>
          <p:cNvPicPr>
            <a:picLocks noChangeAspect="1"/>
          </p:cNvPicPr>
          <p:nvPr/>
        </p:nvPicPr>
        <p:blipFill>
          <a:blip r:embed="rId2"/>
          <a:stretch>
            <a:fillRect/>
          </a:stretch>
        </p:blipFill>
        <p:spPr>
          <a:xfrm>
            <a:off x="1763524" y="728642"/>
            <a:ext cx="5616952" cy="3686215"/>
          </a:xfrm>
          <a:prstGeom prst="rect">
            <a:avLst/>
          </a:prstGeom>
        </p:spPr>
      </p:pic>
    </p:spTree>
    <p:extLst>
      <p:ext uri="{BB962C8B-B14F-4D97-AF65-F5344CB8AC3E}">
        <p14:creationId xmlns:p14="http://schemas.microsoft.com/office/powerpoint/2010/main" val="18525314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89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’d = </a:t>
            </a:r>
            <a:r>
              <a:rPr lang="en-US" sz="8000" b="1" dirty="0" err="1">
                <a:solidFill>
                  <a:srgbClr val="FF0000"/>
                </a:solidFill>
                <a:latin typeface="Print Dashed" panose="02000000000000000000" pitchFamily="2" charset="0"/>
              </a:rPr>
              <a:t>tinham</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249884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6000" y="1286742"/>
            <a:ext cx="8568000" cy="435751"/>
          </a:xfrm>
        </p:spPr>
        <p:txBody>
          <a:bodyPr>
            <a:noAutofit/>
          </a:bodyPr>
          <a:lstStyle/>
          <a:p>
            <a:r>
              <a:rPr lang="de-DE" sz="2300" dirty="0"/>
              <a:t>Day 1</a:t>
            </a:r>
          </a:p>
        </p:txBody>
      </p:sp>
      <p:sp>
        <p:nvSpPr>
          <p:cNvPr id="5" name="Untertitel 4"/>
          <p:cNvSpPr>
            <a:spLocks noGrp="1"/>
          </p:cNvSpPr>
          <p:nvPr>
            <p:ph type="subTitle" idx="1"/>
          </p:nvPr>
        </p:nvSpPr>
        <p:spPr>
          <a:xfrm>
            <a:off x="396000" y="2150918"/>
            <a:ext cx="6378426" cy="2529237"/>
          </a:xfrm>
        </p:spPr>
        <p:txBody>
          <a:bodyPr>
            <a:noAutofit/>
          </a:bodyPr>
          <a:lstStyle/>
          <a:p>
            <a:pPr marL="285750" indent="-285750">
              <a:lnSpc>
                <a:spcPct val="120000"/>
              </a:lnSpc>
              <a:buFont typeface="Arial" panose="020B0604020202020204" pitchFamily="34" charset="0"/>
              <a:buChar char="•"/>
            </a:pPr>
            <a:r>
              <a:rPr lang="en-US" sz="1400" b="1" dirty="0">
                <a:solidFill>
                  <a:schemeClr val="tx1"/>
                </a:solidFill>
              </a:rPr>
              <a:t>T</a:t>
            </a:r>
            <a:r>
              <a:rPr lang="en-GB" sz="1400" b="1" dirty="0">
                <a:solidFill>
                  <a:schemeClr val="tx1"/>
                </a:solidFill>
              </a:rPr>
              <a:t>he next slide is set to be an example for the children.</a:t>
            </a:r>
          </a:p>
          <a:p>
            <a:pPr marL="285750" indent="-285750">
              <a:lnSpc>
                <a:spcPct val="120000"/>
              </a:lnSpc>
              <a:buFont typeface="Arial" panose="020B0604020202020204" pitchFamily="34" charset="0"/>
              <a:buChar char="•"/>
            </a:pPr>
            <a:endParaRPr lang="en-US" sz="1400" b="1" dirty="0">
              <a:solidFill>
                <a:schemeClr val="tx1"/>
              </a:solidFill>
            </a:endParaRPr>
          </a:p>
          <a:p>
            <a:pPr marL="285750" indent="-285750">
              <a:lnSpc>
                <a:spcPct val="120000"/>
              </a:lnSpc>
              <a:buFont typeface="Arial" panose="020B0604020202020204" pitchFamily="34" charset="0"/>
              <a:buChar char="•"/>
            </a:pPr>
            <a:r>
              <a:rPr lang="en-US" sz="1400" b="1" dirty="0">
                <a:solidFill>
                  <a:schemeClr val="tx1"/>
                </a:solidFill>
              </a:rPr>
              <a:t>Children must not communicate with each other</a:t>
            </a:r>
          </a:p>
          <a:p>
            <a:pPr marL="285750" indent="-285750">
              <a:lnSpc>
                <a:spcPct val="120000"/>
              </a:lnSpc>
              <a:buFont typeface="Arial" panose="020B0604020202020204" pitchFamily="34" charset="0"/>
              <a:buChar char="•"/>
            </a:pPr>
            <a:endParaRPr lang="en-US" sz="1400" b="1" dirty="0">
              <a:solidFill>
                <a:schemeClr val="tx1"/>
              </a:solidFill>
            </a:endParaRPr>
          </a:p>
          <a:p>
            <a:pPr marL="285750" indent="-285750">
              <a:lnSpc>
                <a:spcPct val="120000"/>
              </a:lnSpc>
              <a:buFont typeface="Arial" panose="020B0604020202020204" pitchFamily="34" charset="0"/>
              <a:buChar char="•"/>
            </a:pPr>
            <a:r>
              <a:rPr lang="en-US" sz="1400" b="1" dirty="0">
                <a:solidFill>
                  <a:schemeClr val="tx1"/>
                </a:solidFill>
              </a:rPr>
              <a:t>The test should take no more than fifteen minutes.</a:t>
            </a:r>
          </a:p>
          <a:p>
            <a:pPr marL="285750" indent="-285750">
              <a:lnSpc>
                <a:spcPct val="120000"/>
              </a:lnSpc>
              <a:buFont typeface="Arial" panose="020B0604020202020204" pitchFamily="34" charset="0"/>
              <a:buChar char="•"/>
            </a:pPr>
            <a:endParaRPr lang="en-US" sz="1400" b="1" dirty="0">
              <a:solidFill>
                <a:schemeClr val="tx1"/>
              </a:solidFill>
            </a:endParaRPr>
          </a:p>
          <a:p>
            <a:pPr marL="285750" indent="-285750">
              <a:lnSpc>
                <a:spcPct val="120000"/>
              </a:lnSpc>
              <a:buFont typeface="Arial" panose="020B0604020202020204" pitchFamily="34" charset="0"/>
              <a:buChar char="•"/>
            </a:pPr>
            <a:r>
              <a:rPr lang="en-US" sz="1400" b="1" dirty="0">
                <a:solidFill>
                  <a:schemeClr val="tx1"/>
                </a:solidFill>
              </a:rPr>
              <a:t>Each multiple choice has a slide that shall be read out loud by the instructor or teacher present</a:t>
            </a:r>
            <a:endParaRPr lang="en-GB" sz="1400" b="1" dirty="0">
              <a:solidFill>
                <a:schemeClr val="tx1"/>
              </a:solidFill>
            </a:endParaRPr>
          </a:p>
        </p:txBody>
      </p:sp>
    </p:spTree>
    <p:extLst>
      <p:ext uri="{BB962C8B-B14F-4D97-AF65-F5344CB8AC3E}">
        <p14:creationId xmlns:p14="http://schemas.microsoft.com/office/powerpoint/2010/main" val="9307912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90</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595534" y="4574193"/>
            <a:ext cx="6699379" cy="369332"/>
          </a:xfrm>
          <a:prstGeom prst="rect">
            <a:avLst/>
          </a:prstGeom>
          <a:noFill/>
        </p:spPr>
        <p:txBody>
          <a:bodyPr wrap="square" rtlCol="0">
            <a:spAutoFit/>
          </a:bodyPr>
          <a:lstStyle/>
          <a:p>
            <a:r>
              <a:rPr lang="en-US" dirty="0"/>
              <a:t>ELAS 	        </a:t>
            </a:r>
            <a:r>
              <a:rPr lang="en-US" dirty="0">
                <a:solidFill>
                  <a:srgbClr val="FF0000"/>
                </a:solidFill>
              </a:rPr>
              <a:t>VEÊM</a:t>
            </a:r>
            <a:r>
              <a:rPr lang="en-US" dirty="0"/>
              <a:t>            UMA        MORTA         FORMIGA</a:t>
            </a:r>
            <a:endParaRPr lang="en-GB" dirty="0"/>
          </a:p>
        </p:txBody>
      </p:sp>
      <p:pic>
        <p:nvPicPr>
          <p:cNvPr id="2" name="Picture 1">
            <a:extLst>
              <a:ext uri="{FF2B5EF4-FFF2-40B4-BE49-F238E27FC236}">
                <a16:creationId xmlns:a16="http://schemas.microsoft.com/office/drawing/2014/main" id="{E29984E7-9F17-4440-8D17-6CA51E790A9C}"/>
              </a:ext>
            </a:extLst>
          </p:cNvPr>
          <p:cNvPicPr>
            <a:picLocks noChangeAspect="1"/>
          </p:cNvPicPr>
          <p:nvPr/>
        </p:nvPicPr>
        <p:blipFill>
          <a:blip r:embed="rId2"/>
          <a:stretch>
            <a:fillRect/>
          </a:stretch>
        </p:blipFill>
        <p:spPr>
          <a:xfrm>
            <a:off x="782459" y="675703"/>
            <a:ext cx="7579081" cy="3792094"/>
          </a:xfrm>
          <a:prstGeom prst="rect">
            <a:avLst/>
          </a:prstGeom>
        </p:spPr>
      </p:pic>
    </p:spTree>
    <p:extLst>
      <p:ext uri="{BB962C8B-B14F-4D97-AF65-F5344CB8AC3E}">
        <p14:creationId xmlns:p14="http://schemas.microsoft.com/office/powerpoint/2010/main" val="31025867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91</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see = </a:t>
            </a:r>
            <a:r>
              <a:rPr lang="en-US" sz="8000" b="1" dirty="0" err="1">
                <a:solidFill>
                  <a:srgbClr val="FF0000"/>
                </a:solidFill>
                <a:latin typeface="Print Dashed" panose="02000000000000000000" pitchFamily="2" charset="0"/>
              </a:rPr>
              <a:t>veem</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36252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92</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231641" y="4574193"/>
            <a:ext cx="6494106" cy="369332"/>
          </a:xfrm>
          <a:prstGeom prst="rect">
            <a:avLst/>
          </a:prstGeom>
          <a:noFill/>
        </p:spPr>
        <p:txBody>
          <a:bodyPr wrap="square" rtlCol="0">
            <a:spAutoFit/>
          </a:bodyPr>
          <a:lstStyle/>
          <a:p>
            <a:r>
              <a:rPr lang="en-US" dirty="0"/>
              <a:t>EU   </a:t>
            </a:r>
            <a:r>
              <a:rPr lang="en-US" dirty="0">
                <a:solidFill>
                  <a:srgbClr val="FF0000"/>
                </a:solidFill>
              </a:rPr>
              <a:t>   VEJO</a:t>
            </a:r>
            <a:r>
              <a:rPr lang="en-US" dirty="0"/>
              <a:t>         UMA       ESTRANHA               PORTA</a:t>
            </a:r>
            <a:endParaRPr lang="en-GB" dirty="0"/>
          </a:p>
        </p:txBody>
      </p:sp>
      <p:pic>
        <p:nvPicPr>
          <p:cNvPr id="2" name="Picture 1">
            <a:extLst>
              <a:ext uri="{FF2B5EF4-FFF2-40B4-BE49-F238E27FC236}">
                <a16:creationId xmlns:a16="http://schemas.microsoft.com/office/drawing/2014/main" id="{ED2F59A5-6751-4697-92EF-B18AF5133901}"/>
              </a:ext>
            </a:extLst>
          </p:cNvPr>
          <p:cNvPicPr>
            <a:picLocks noChangeAspect="1"/>
          </p:cNvPicPr>
          <p:nvPr/>
        </p:nvPicPr>
        <p:blipFill>
          <a:blip r:embed="rId2"/>
          <a:stretch>
            <a:fillRect/>
          </a:stretch>
        </p:blipFill>
        <p:spPr>
          <a:xfrm>
            <a:off x="1076136" y="635376"/>
            <a:ext cx="6991727" cy="3938817"/>
          </a:xfrm>
          <a:prstGeom prst="rect">
            <a:avLst/>
          </a:prstGeom>
        </p:spPr>
      </p:pic>
    </p:spTree>
    <p:extLst>
      <p:ext uri="{BB962C8B-B14F-4D97-AF65-F5344CB8AC3E}">
        <p14:creationId xmlns:p14="http://schemas.microsoft.com/office/powerpoint/2010/main" val="17398618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93</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2052663" y="868932"/>
            <a:ext cx="5038673"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see = </a:t>
            </a:r>
            <a:r>
              <a:rPr lang="en-US" sz="8000" b="1" dirty="0" err="1">
                <a:solidFill>
                  <a:srgbClr val="FF0000"/>
                </a:solidFill>
                <a:latin typeface="Print Dashed" panose="02000000000000000000" pitchFamily="2" charset="0"/>
              </a:rPr>
              <a:t>vejo</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41442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371208" y="2571750"/>
            <a:ext cx="8591519" cy="823281"/>
          </a:xfrm>
        </p:spPr>
        <p:txBody>
          <a:bodyPr>
            <a:normAutofit/>
          </a:bodyPr>
          <a:lstStyle/>
          <a:p>
            <a:r>
              <a:rPr lang="en-US" sz="3000" b="1" dirty="0"/>
              <a:t>Day 4</a:t>
            </a:r>
            <a:endParaRPr lang="de-DE" sz="3000" b="1" dirty="0"/>
          </a:p>
        </p:txBody>
      </p:sp>
    </p:spTree>
    <p:extLst>
      <p:ext uri="{BB962C8B-B14F-4D97-AF65-F5344CB8AC3E}">
        <p14:creationId xmlns:p14="http://schemas.microsoft.com/office/powerpoint/2010/main" val="2466323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95</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250302" y="4574193"/>
            <a:ext cx="6746033" cy="369332"/>
          </a:xfrm>
          <a:prstGeom prst="rect">
            <a:avLst/>
          </a:prstGeom>
          <a:noFill/>
        </p:spPr>
        <p:txBody>
          <a:bodyPr wrap="square" rtlCol="0">
            <a:spAutoFit/>
          </a:bodyPr>
          <a:lstStyle/>
          <a:p>
            <a:r>
              <a:rPr lang="en-US" dirty="0"/>
              <a:t>ELA 	   </a:t>
            </a:r>
            <a:r>
              <a:rPr lang="en-US" dirty="0">
                <a:solidFill>
                  <a:srgbClr val="FF0000"/>
                </a:solidFill>
              </a:rPr>
              <a:t>        CONHECE</a:t>
            </a:r>
            <a:r>
              <a:rPr lang="en-US" dirty="0"/>
              <a:t>               MINHA              MÃE</a:t>
            </a:r>
            <a:endParaRPr lang="en-GB" dirty="0"/>
          </a:p>
        </p:txBody>
      </p:sp>
      <p:pic>
        <p:nvPicPr>
          <p:cNvPr id="2" name="Picture 1">
            <a:extLst>
              <a:ext uri="{FF2B5EF4-FFF2-40B4-BE49-F238E27FC236}">
                <a16:creationId xmlns:a16="http://schemas.microsoft.com/office/drawing/2014/main" id="{034ED3E7-CE95-49EC-AC52-A3AD1145EE3C}"/>
              </a:ext>
            </a:extLst>
          </p:cNvPr>
          <p:cNvPicPr>
            <a:picLocks noChangeAspect="1"/>
          </p:cNvPicPr>
          <p:nvPr/>
        </p:nvPicPr>
        <p:blipFill>
          <a:blip r:embed="rId2"/>
          <a:stretch>
            <a:fillRect/>
          </a:stretch>
        </p:blipFill>
        <p:spPr>
          <a:xfrm>
            <a:off x="776564" y="576515"/>
            <a:ext cx="7590871" cy="3990470"/>
          </a:xfrm>
          <a:prstGeom prst="rect">
            <a:avLst/>
          </a:prstGeom>
        </p:spPr>
      </p:pic>
    </p:spTree>
    <p:extLst>
      <p:ext uri="{BB962C8B-B14F-4D97-AF65-F5344CB8AC3E}">
        <p14:creationId xmlns:p14="http://schemas.microsoft.com/office/powerpoint/2010/main" val="42881863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96</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456749" y="878660"/>
            <a:ext cx="6230502"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knows = </a:t>
            </a:r>
            <a:r>
              <a:rPr lang="en-US" sz="8000" b="1" dirty="0" err="1">
                <a:solidFill>
                  <a:srgbClr val="FF0000"/>
                </a:solidFill>
                <a:latin typeface="Print Dashed" panose="02000000000000000000" pitchFamily="2" charset="0"/>
              </a:rPr>
              <a:t>conhece</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69016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97</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pic>
        <p:nvPicPr>
          <p:cNvPr id="2" name="Picture 1">
            <a:extLst>
              <a:ext uri="{FF2B5EF4-FFF2-40B4-BE49-F238E27FC236}">
                <a16:creationId xmlns:a16="http://schemas.microsoft.com/office/drawing/2014/main" id="{220096DC-C9AA-4BB2-96E4-13F8D9F0A0B7}"/>
              </a:ext>
            </a:extLst>
          </p:cNvPr>
          <p:cNvPicPr>
            <a:picLocks noChangeAspect="1"/>
          </p:cNvPicPr>
          <p:nvPr/>
        </p:nvPicPr>
        <p:blipFill>
          <a:blip r:embed="rId2"/>
          <a:stretch>
            <a:fillRect/>
          </a:stretch>
        </p:blipFill>
        <p:spPr>
          <a:xfrm>
            <a:off x="728064" y="607500"/>
            <a:ext cx="7687872" cy="3928500"/>
          </a:xfrm>
          <a:prstGeom prst="rect">
            <a:avLst/>
          </a:prstGeom>
        </p:spPr>
      </p:pic>
      <p:sp>
        <p:nvSpPr>
          <p:cNvPr id="7" name="TextBox 6">
            <a:extLst>
              <a:ext uri="{FF2B5EF4-FFF2-40B4-BE49-F238E27FC236}">
                <a16:creationId xmlns:a16="http://schemas.microsoft.com/office/drawing/2014/main" id="{A23632F6-96F8-4EE5-B7BC-09E577452F0D}"/>
              </a:ext>
            </a:extLst>
          </p:cNvPr>
          <p:cNvSpPr txBox="1"/>
          <p:nvPr/>
        </p:nvSpPr>
        <p:spPr>
          <a:xfrm>
            <a:off x="1250302" y="4574193"/>
            <a:ext cx="6746033" cy="369332"/>
          </a:xfrm>
          <a:prstGeom prst="rect">
            <a:avLst/>
          </a:prstGeom>
          <a:noFill/>
        </p:spPr>
        <p:txBody>
          <a:bodyPr wrap="square" rtlCol="0">
            <a:spAutoFit/>
          </a:bodyPr>
          <a:lstStyle/>
          <a:p>
            <a:r>
              <a:rPr lang="en-US" dirty="0"/>
              <a:t>ELA 	   </a:t>
            </a:r>
            <a:r>
              <a:rPr lang="en-US" dirty="0">
                <a:solidFill>
                  <a:srgbClr val="FF0000"/>
                </a:solidFill>
              </a:rPr>
              <a:t>        CONHECE</a:t>
            </a:r>
            <a:r>
              <a:rPr lang="en-US" dirty="0"/>
              <a:t>                     A                 CASA</a:t>
            </a:r>
            <a:endParaRPr lang="en-GB" dirty="0"/>
          </a:p>
        </p:txBody>
      </p:sp>
    </p:spTree>
    <p:extLst>
      <p:ext uri="{BB962C8B-B14F-4D97-AF65-F5344CB8AC3E}">
        <p14:creationId xmlns:p14="http://schemas.microsoft.com/office/powerpoint/2010/main" val="3114758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98</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7" name="TextBox 6">
            <a:extLst>
              <a:ext uri="{FF2B5EF4-FFF2-40B4-BE49-F238E27FC236}">
                <a16:creationId xmlns:a16="http://schemas.microsoft.com/office/drawing/2014/main" id="{9D596227-B582-4B01-BDA8-8400BCA57FA1}"/>
              </a:ext>
            </a:extLst>
          </p:cNvPr>
          <p:cNvSpPr txBox="1"/>
          <p:nvPr/>
        </p:nvSpPr>
        <p:spPr>
          <a:xfrm>
            <a:off x="1444621" y="839749"/>
            <a:ext cx="6254757" cy="1323439"/>
          </a:xfrm>
          <a:prstGeom prst="rect">
            <a:avLst/>
          </a:prstGeom>
          <a:noFill/>
        </p:spPr>
        <p:txBody>
          <a:bodyPr wrap="square" rtlCol="0">
            <a:spAutoFit/>
          </a:bodyPr>
          <a:lstStyle/>
          <a:p>
            <a:pPr algn="ctr"/>
            <a:r>
              <a:rPr lang="en-US" sz="8000" b="1" dirty="0">
                <a:solidFill>
                  <a:srgbClr val="FF0000"/>
                </a:solidFill>
                <a:latin typeface="Print Dashed" panose="02000000000000000000" pitchFamily="2" charset="0"/>
              </a:rPr>
              <a:t>knows = </a:t>
            </a:r>
            <a:r>
              <a:rPr lang="en-US" sz="8000" b="1" dirty="0" err="1">
                <a:solidFill>
                  <a:srgbClr val="FF0000"/>
                </a:solidFill>
                <a:latin typeface="Print Dashed" panose="02000000000000000000" pitchFamily="2" charset="0"/>
              </a:rPr>
              <a:t>conhece</a:t>
            </a:r>
            <a:endParaRPr lang="en-GB" sz="8000" b="1" dirty="0">
              <a:solidFill>
                <a:srgbClr val="FF0000"/>
              </a:solidFill>
              <a:latin typeface="Print Dashed" panose="02000000000000000000" pitchFamily="2" charset="0"/>
            </a:endParaRPr>
          </a:p>
        </p:txBody>
      </p:sp>
      <p:sp>
        <p:nvSpPr>
          <p:cNvPr id="9" name="TextBox 8">
            <a:extLst>
              <a:ext uri="{FF2B5EF4-FFF2-40B4-BE49-F238E27FC236}">
                <a16:creationId xmlns:a16="http://schemas.microsoft.com/office/drawing/2014/main" id="{27AA6712-1E3D-4140-B17A-605DAFF05A3A}"/>
              </a:ext>
            </a:extLst>
          </p:cNvPr>
          <p:cNvSpPr txBox="1"/>
          <p:nvPr/>
        </p:nvSpPr>
        <p:spPr>
          <a:xfrm>
            <a:off x="2761247" y="3287949"/>
            <a:ext cx="3711272" cy="1477328"/>
          </a:xfrm>
          <a:prstGeom prst="rect">
            <a:avLst/>
          </a:prstGeom>
          <a:noFill/>
        </p:spPr>
        <p:txBody>
          <a:bodyPr wrap="none" rtlCol="0">
            <a:spAutoFit/>
          </a:bodyPr>
          <a:lstStyle/>
          <a:p>
            <a:r>
              <a:rPr lang="en-US" dirty="0"/>
              <a:t>Teacher (</a:t>
            </a:r>
            <a:r>
              <a:rPr lang="en-US" dirty="0" err="1"/>
              <a:t>repetir</a:t>
            </a:r>
            <a:r>
              <a:rPr lang="en-US" dirty="0"/>
              <a:t> 2x):</a:t>
            </a:r>
          </a:p>
          <a:p>
            <a:endParaRPr lang="en-US" dirty="0"/>
          </a:p>
          <a:p>
            <a:r>
              <a:rPr lang="en-US" dirty="0"/>
              <a:t>Como se </a:t>
            </a:r>
            <a:r>
              <a:rPr lang="en-US" dirty="0" err="1"/>
              <a:t>fala</a:t>
            </a:r>
            <a:r>
              <a:rPr lang="en-US" dirty="0"/>
              <a:t> </a:t>
            </a:r>
            <a:r>
              <a:rPr lang="en-US" b="1" dirty="0">
                <a:solidFill>
                  <a:srgbClr val="FF0000"/>
                </a:solidFill>
              </a:rPr>
              <a:t>was</a:t>
            </a:r>
            <a:r>
              <a:rPr lang="en-US" dirty="0"/>
              <a:t> </a:t>
            </a:r>
            <a:r>
              <a:rPr lang="en-US" dirty="0" err="1"/>
              <a:t>em</a:t>
            </a:r>
            <a:r>
              <a:rPr lang="en-US" dirty="0"/>
              <a:t> </a:t>
            </a:r>
            <a:r>
              <a:rPr lang="en-US" dirty="0" err="1"/>
              <a:t>português</a:t>
            </a:r>
            <a:r>
              <a:rPr lang="en-US" dirty="0"/>
              <a:t>?</a:t>
            </a:r>
          </a:p>
          <a:p>
            <a:endParaRPr lang="en-US" dirty="0"/>
          </a:p>
          <a:p>
            <a:r>
              <a:rPr lang="en-US" dirty="0"/>
              <a:t>Como se </a:t>
            </a:r>
            <a:r>
              <a:rPr lang="en-US" dirty="0" err="1"/>
              <a:t>fala</a:t>
            </a:r>
            <a:r>
              <a:rPr lang="en-US" dirty="0"/>
              <a:t> </a:t>
            </a:r>
            <a:r>
              <a:rPr lang="en-US" b="1" dirty="0" err="1">
                <a:solidFill>
                  <a:srgbClr val="FF0000"/>
                </a:solidFill>
              </a:rPr>
              <a:t>estava</a:t>
            </a:r>
            <a:r>
              <a:rPr lang="en-US" dirty="0"/>
              <a:t> </a:t>
            </a:r>
            <a:r>
              <a:rPr lang="en-US" dirty="0" err="1"/>
              <a:t>em</a:t>
            </a:r>
            <a:r>
              <a:rPr lang="en-US" dirty="0"/>
              <a:t> </a:t>
            </a:r>
            <a:r>
              <a:rPr lang="en-US" dirty="0" err="1"/>
              <a:t>inglês</a:t>
            </a:r>
            <a:r>
              <a:rPr lang="en-US" dirty="0"/>
              <a:t>?</a:t>
            </a:r>
            <a:endParaRPr lang="en-GB" dirty="0"/>
          </a:p>
        </p:txBody>
      </p:sp>
    </p:spTree>
    <p:extLst>
      <p:ext uri="{BB962C8B-B14F-4D97-AF65-F5344CB8AC3E}">
        <p14:creationId xmlns:p14="http://schemas.microsoft.com/office/powerpoint/2010/main" val="113114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356FBF-0322-4A6D-8F80-0C89A86EB02E}"/>
              </a:ext>
            </a:extLst>
          </p:cNvPr>
          <p:cNvSpPr>
            <a:spLocks noGrp="1"/>
          </p:cNvSpPr>
          <p:nvPr>
            <p:ph type="dt" sz="half" idx="14"/>
          </p:nvPr>
        </p:nvSpPr>
        <p:spPr/>
        <p:txBody>
          <a:bodyPr/>
          <a:lstStyle/>
          <a:p>
            <a:fld id="{91939E13-A5DC-4E39-9750-63D476321382}" type="datetime1">
              <a:rPr lang="de-DE" smtClean="0"/>
              <a:pPr/>
              <a:t>03.08.2018</a:t>
            </a:fld>
            <a:endParaRPr lang="de-DE" dirty="0"/>
          </a:p>
        </p:txBody>
      </p:sp>
      <p:sp>
        <p:nvSpPr>
          <p:cNvPr id="4" name="Slide Number Placeholder 3">
            <a:extLst>
              <a:ext uri="{FF2B5EF4-FFF2-40B4-BE49-F238E27FC236}">
                <a16:creationId xmlns:a16="http://schemas.microsoft.com/office/drawing/2014/main" id="{5621E84F-941C-4739-B982-33E8F1191A6A}"/>
              </a:ext>
            </a:extLst>
          </p:cNvPr>
          <p:cNvSpPr>
            <a:spLocks noGrp="1"/>
          </p:cNvSpPr>
          <p:nvPr>
            <p:ph type="sldNum" sz="quarter" idx="15"/>
          </p:nvPr>
        </p:nvSpPr>
        <p:spPr/>
        <p:txBody>
          <a:bodyPr/>
          <a:lstStyle/>
          <a:p>
            <a:fld id="{0759437E-DD65-47AE-A718-65B9481C0A9E}" type="slidenum">
              <a:rPr lang="de-DE" smtClean="0"/>
              <a:pPr/>
              <a:t>99</a:t>
            </a:fld>
            <a:endParaRPr lang="de-DE" dirty="0"/>
          </a:p>
        </p:txBody>
      </p:sp>
      <p:sp>
        <p:nvSpPr>
          <p:cNvPr id="5" name="Footer Placeholder 4">
            <a:extLst>
              <a:ext uri="{FF2B5EF4-FFF2-40B4-BE49-F238E27FC236}">
                <a16:creationId xmlns:a16="http://schemas.microsoft.com/office/drawing/2014/main" id="{FD63E9B6-6D93-41F9-AAC5-C2D753BA7D5C}"/>
              </a:ext>
            </a:extLst>
          </p:cNvPr>
          <p:cNvSpPr>
            <a:spLocks noGrp="1"/>
          </p:cNvSpPr>
          <p:nvPr>
            <p:ph type="ftr" sz="quarter" idx="16"/>
          </p:nvPr>
        </p:nvSpPr>
        <p:spPr/>
        <p:txBody>
          <a:bodyPr/>
          <a:lstStyle/>
          <a:p>
            <a:endParaRPr lang="de-DE" dirty="0"/>
          </a:p>
        </p:txBody>
      </p:sp>
      <p:sp>
        <p:nvSpPr>
          <p:cNvPr id="6" name="TextBox 5">
            <a:extLst>
              <a:ext uri="{FF2B5EF4-FFF2-40B4-BE49-F238E27FC236}">
                <a16:creationId xmlns:a16="http://schemas.microsoft.com/office/drawing/2014/main" id="{B35AF15B-0FEE-4B25-957A-22E20DF5C131}"/>
              </a:ext>
            </a:extLst>
          </p:cNvPr>
          <p:cNvSpPr txBox="1"/>
          <p:nvPr/>
        </p:nvSpPr>
        <p:spPr>
          <a:xfrm>
            <a:off x="1408922" y="4574193"/>
            <a:ext cx="6718041" cy="369332"/>
          </a:xfrm>
          <a:prstGeom prst="rect">
            <a:avLst/>
          </a:prstGeom>
          <a:noFill/>
        </p:spPr>
        <p:txBody>
          <a:bodyPr wrap="square" rtlCol="0">
            <a:spAutoFit/>
          </a:bodyPr>
          <a:lstStyle/>
          <a:p>
            <a:r>
              <a:rPr lang="en-US" dirty="0"/>
              <a:t>ELE       TEM                </a:t>
            </a:r>
            <a:r>
              <a:rPr lang="en-US" dirty="0">
                <a:solidFill>
                  <a:srgbClr val="FF0000"/>
                </a:solidFill>
              </a:rPr>
              <a:t>ESTADO</a:t>
            </a:r>
            <a:r>
              <a:rPr lang="en-US" dirty="0"/>
              <a:t>             NA           ESCOLA</a:t>
            </a:r>
            <a:endParaRPr lang="en-GB" dirty="0"/>
          </a:p>
        </p:txBody>
      </p:sp>
      <p:pic>
        <p:nvPicPr>
          <p:cNvPr id="2" name="Picture 1">
            <a:extLst>
              <a:ext uri="{FF2B5EF4-FFF2-40B4-BE49-F238E27FC236}">
                <a16:creationId xmlns:a16="http://schemas.microsoft.com/office/drawing/2014/main" id="{CBAC59A1-E24D-49F4-A45D-C5FDBD009B08}"/>
              </a:ext>
            </a:extLst>
          </p:cNvPr>
          <p:cNvPicPr>
            <a:picLocks noChangeAspect="1"/>
          </p:cNvPicPr>
          <p:nvPr/>
        </p:nvPicPr>
        <p:blipFill>
          <a:blip r:embed="rId2"/>
          <a:stretch>
            <a:fillRect/>
          </a:stretch>
        </p:blipFill>
        <p:spPr>
          <a:xfrm>
            <a:off x="764327" y="648422"/>
            <a:ext cx="7615345" cy="3846656"/>
          </a:xfrm>
          <a:prstGeom prst="rect">
            <a:avLst/>
          </a:prstGeom>
        </p:spPr>
      </p:pic>
    </p:spTree>
    <p:extLst>
      <p:ext uri="{BB962C8B-B14F-4D97-AF65-F5344CB8AC3E}">
        <p14:creationId xmlns:p14="http://schemas.microsoft.com/office/powerpoint/2010/main" val="2469575138"/>
      </p:ext>
    </p:extLst>
  </p:cSld>
  <p:clrMapOvr>
    <a:masterClrMapping/>
  </p:clrMapOvr>
</p:sld>
</file>

<file path=ppt/theme/theme1.xml><?xml version="1.0" encoding="utf-8"?>
<a:theme xmlns:a="http://schemas.openxmlformats.org/drawingml/2006/main" name="Titelfolien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haltssei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2226</Words>
  <Application>Microsoft Office PowerPoint</Application>
  <PresentationFormat>On-screen Show (16:9)</PresentationFormat>
  <Paragraphs>825</Paragraphs>
  <Slides>179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179</vt:i4>
      </vt:variant>
    </vt:vector>
  </HeadingPairs>
  <TitlesOfParts>
    <vt:vector size="184" baseType="lpstr">
      <vt:lpstr>Arial</vt:lpstr>
      <vt:lpstr>Calibri</vt:lpstr>
      <vt:lpstr>Print Dashed</vt:lpstr>
      <vt:lpstr>Titelfolienmaster</vt:lpstr>
      <vt:lpstr>Inhaltsseite</vt:lpstr>
      <vt:lpstr>English Vocabulary Test</vt:lpstr>
      <vt:lpstr>Background Information</vt:lpstr>
      <vt:lpstr>Behind the Methodology</vt:lpstr>
      <vt:lpstr>PowerPoint Presentation</vt:lpstr>
      <vt:lpstr>PowerPoint Presentation</vt:lpstr>
      <vt:lpstr>Instructions</vt:lpstr>
      <vt:lpstr>PowerPoint Presentation</vt:lpstr>
      <vt:lpstr>Day 1</vt:lpstr>
      <vt:lpstr>Day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2 – WAS (1° Sentence)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FAU</dc:creator>
  <cp:lastModifiedBy>Guty Ernesto</cp:lastModifiedBy>
  <cp:revision>429</cp:revision>
  <dcterms:created xsi:type="dcterms:W3CDTF">2014-02-08T08:57:37Z</dcterms:created>
  <dcterms:modified xsi:type="dcterms:W3CDTF">2018-08-03T12:07:21Z</dcterms:modified>
</cp:coreProperties>
</file>